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</p:sldMasterIdLst>
  <p:notesMasterIdLst>
    <p:notesMasterId r:id="rId14"/>
  </p:notesMasterIdLst>
  <p:sldIdLst>
    <p:sldId id="270" r:id="rId3"/>
    <p:sldId id="260" r:id="rId4"/>
    <p:sldId id="259" r:id="rId5"/>
    <p:sldId id="261" r:id="rId6"/>
    <p:sldId id="262" r:id="rId7"/>
    <p:sldId id="263" r:id="rId8"/>
    <p:sldId id="271" r:id="rId9"/>
    <p:sldId id="264" r:id="rId10"/>
    <p:sldId id="266" r:id="rId11"/>
    <p:sldId id="265" r:id="rId12"/>
    <p:sldId id="272" r:id="rId13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82" autoAdjust="0"/>
  </p:normalViewPr>
  <p:slideViewPr>
    <p:cSldViewPr>
      <p:cViewPr>
        <p:scale>
          <a:sx n="112" d="100"/>
          <a:sy n="112" d="100"/>
        </p:scale>
        <p:origin x="-15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62BCB-5C65-44AF-92F0-FA4CBD1DB1EF}" type="datetimeFigureOut">
              <a:rPr lang="ru-RU" smtClean="0"/>
              <a:t>23.10.19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70BEC-A3D4-4EDD-83D6-42A6605F2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78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DA0B8-2C92-4A17-911E-A0457DAED50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70BEC-A3D4-4EDD-83D6-42A6605F2EE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993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70BEC-A3D4-4EDD-83D6-42A6605F2EE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43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0"/>
            <a:ext cx="9146716" cy="68551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963" tIns="39982" rIns="79963" bIns="39982" anchor="ctr"/>
          <a:lstStyle/>
          <a:p>
            <a:pPr algn="ctr" defTabSz="45600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8235" y="1632446"/>
            <a:ext cx="6313746" cy="1957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963" tIns="39982" rIns="79963" bIns="39982" anchor="ctr"/>
          <a:lstStyle/>
          <a:p>
            <a:pPr algn="ctr" defTabSz="456001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6036698" y="1795115"/>
            <a:ext cx="3110019" cy="1795114"/>
            <a:chOff x="7056000" y="1980000"/>
            <a:chExt cx="3636000" cy="1980000"/>
          </a:xfrm>
        </p:grpSpPr>
        <p:sp>
          <p:nvSpPr>
            <p:cNvPr id="8" name="Прямоугольник 7"/>
            <p:cNvSpPr/>
            <p:nvPr userDrawn="1"/>
          </p:nvSpPr>
          <p:spPr>
            <a:xfrm>
              <a:off x="7056000" y="1980000"/>
              <a:ext cx="539843" cy="1980000"/>
            </a:xfrm>
            <a:prstGeom prst="rect">
              <a:avLst/>
            </a:prstGeom>
            <a:solidFill>
              <a:srgbClr val="CFEA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7595843" y="1980000"/>
              <a:ext cx="900267" cy="1980000"/>
            </a:xfrm>
            <a:prstGeom prst="rect">
              <a:avLst/>
            </a:prstGeom>
            <a:solidFill>
              <a:srgbClr val="BBE4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8496110" y="1980000"/>
              <a:ext cx="179419" cy="1980000"/>
            </a:xfrm>
            <a:prstGeom prst="rect">
              <a:avLst/>
            </a:prstGeom>
            <a:solidFill>
              <a:srgbClr val="9FDA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8675528" y="1980000"/>
              <a:ext cx="900267" cy="1980000"/>
            </a:xfrm>
            <a:prstGeom prst="rect">
              <a:avLst/>
            </a:prstGeom>
            <a:solidFill>
              <a:srgbClr val="81D0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9575795" y="1980000"/>
              <a:ext cx="1116205" cy="1980000"/>
            </a:xfrm>
            <a:prstGeom prst="rect">
              <a:avLst/>
            </a:prstGeom>
            <a:solidFill>
              <a:srgbClr val="5EC6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Группа 14"/>
          <p:cNvGrpSpPr>
            <a:grpSpLocks/>
          </p:cNvGrpSpPr>
          <p:nvPr/>
        </p:nvGrpSpPr>
        <p:grpSpPr bwMode="auto">
          <a:xfrm>
            <a:off x="1878235" y="1468338"/>
            <a:ext cx="4158462" cy="164108"/>
            <a:chOff x="2196000" y="1620000"/>
            <a:chExt cx="4860000" cy="180000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2196000" y="1620000"/>
              <a:ext cx="539647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2735647" y="1620000"/>
              <a:ext cx="539647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275295" y="1620000"/>
              <a:ext cx="54123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816529" y="1620000"/>
              <a:ext cx="539647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356176" y="1620000"/>
              <a:ext cx="539647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895823" y="1620000"/>
              <a:ext cx="539647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435470" y="1620000"/>
              <a:ext cx="541235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976705" y="1620000"/>
              <a:ext cx="539647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516353" y="1620000"/>
              <a:ext cx="539647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4" name="Изображение 28" descr="MIS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235" y="326777"/>
            <a:ext cx="1246724" cy="85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1878652" y="3917380"/>
            <a:ext cx="6313500" cy="1632242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8650" y="5712854"/>
            <a:ext cx="6313500" cy="81612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45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32" name="Рисунок 31"/>
          <p:cNvSpPr>
            <a:spLocks noGrp="1"/>
          </p:cNvSpPr>
          <p:nvPr>
            <p:ph type="pic" sz="quarter" idx="10"/>
          </p:nvPr>
        </p:nvSpPr>
        <p:spPr>
          <a:xfrm>
            <a:off x="1878666" y="1796554"/>
            <a:ext cx="5389573" cy="1795466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2393629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2"/>
          </p:nvPr>
        </p:nvSpPr>
        <p:spPr>
          <a:xfrm>
            <a:off x="954724" y="1796554"/>
            <a:ext cx="3541720" cy="179546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13"/>
          </p:nvPr>
        </p:nvSpPr>
        <p:spPr>
          <a:xfrm>
            <a:off x="954724" y="3755788"/>
            <a:ext cx="3541720" cy="2774811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/>
          </p:nvPr>
        </p:nvSpPr>
        <p:spPr>
          <a:xfrm>
            <a:off x="4650432" y="3755788"/>
            <a:ext cx="3541720" cy="2774811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5"/>
          </p:nvPr>
        </p:nvSpPr>
        <p:spPr>
          <a:xfrm>
            <a:off x="4650432" y="1796554"/>
            <a:ext cx="3541720" cy="179546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Дата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63FD5D4-9E51-4442-90A4-A85B679D35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877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7" y="1796560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526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954727" y="2774811"/>
            <a:ext cx="7237427" cy="3754156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EF36AFF-035E-4853-837A-250AC8C8329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</p:spTree>
    <p:extLst>
      <p:ext uri="{BB962C8B-B14F-4D97-AF65-F5344CB8AC3E}">
        <p14:creationId xmlns:p14="http://schemas.microsoft.com/office/powerpoint/2010/main" val="232790527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8"/>
          <p:cNvSpPr>
            <a:spLocks noGrp="1"/>
          </p:cNvSpPr>
          <p:nvPr>
            <p:ph type="pic" sz="quarter" idx="14"/>
          </p:nvPr>
        </p:nvSpPr>
        <p:spPr>
          <a:xfrm>
            <a:off x="954727" y="1796561"/>
            <a:ext cx="7237427" cy="4732413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1835B7B-95B3-4320-87AB-BE9AB6D21E8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</p:spTree>
    <p:extLst>
      <p:ext uri="{BB962C8B-B14F-4D97-AF65-F5344CB8AC3E}">
        <p14:creationId xmlns:p14="http://schemas.microsoft.com/office/powerpoint/2010/main" val="2137413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7" y="1796560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526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2" name="Таблица 11"/>
          <p:cNvSpPr>
            <a:spLocks noGrp="1"/>
          </p:cNvSpPr>
          <p:nvPr>
            <p:ph type="tbl" sz="quarter" idx="14"/>
          </p:nvPr>
        </p:nvSpPr>
        <p:spPr>
          <a:xfrm>
            <a:off x="954727" y="2775446"/>
            <a:ext cx="7237427" cy="3754156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таблицы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57FFAA3-48A7-4C53-B219-9E0A1A3DC2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86784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 линей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7" y="5712854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526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5" name="Диаграмма 14"/>
          <p:cNvSpPr>
            <a:spLocks noGrp="1"/>
          </p:cNvSpPr>
          <p:nvPr>
            <p:ph type="chart" sz="quarter" idx="14"/>
          </p:nvPr>
        </p:nvSpPr>
        <p:spPr>
          <a:xfrm>
            <a:off x="954727" y="1795466"/>
            <a:ext cx="7237427" cy="3754156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0269CED-C089-429B-AC47-3F6582B6CA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068091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 кругов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4" y="1796559"/>
            <a:ext cx="3541720" cy="65289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526"/>
              </a:spcBef>
              <a:defRPr/>
            </a:lvl2pPr>
            <a:lvl3pPr>
              <a:spcBef>
                <a:spcPts val="526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Диаграмма 14"/>
          <p:cNvSpPr>
            <a:spLocks noGrp="1"/>
          </p:cNvSpPr>
          <p:nvPr>
            <p:ph type="chart" sz="quarter" idx="14"/>
          </p:nvPr>
        </p:nvSpPr>
        <p:spPr>
          <a:xfrm>
            <a:off x="954724" y="2611586"/>
            <a:ext cx="3541720" cy="3917380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5"/>
          </p:nvPr>
        </p:nvSpPr>
        <p:spPr>
          <a:xfrm>
            <a:off x="4650432" y="1796562"/>
            <a:ext cx="3541720" cy="473350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0275B4E-58AD-48F6-948F-ED8AD952C8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234150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ерарх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7" y="1796560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526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7" name="Рисунок SmartArt 16"/>
          <p:cNvSpPr>
            <a:spLocks noGrp="1"/>
          </p:cNvSpPr>
          <p:nvPr>
            <p:ph type="dgm" sz="quarter" idx="14"/>
          </p:nvPr>
        </p:nvSpPr>
        <p:spPr>
          <a:xfrm>
            <a:off x="954727" y="2775446"/>
            <a:ext cx="7237427" cy="3754156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 SmartArt</a:t>
            </a: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1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C4C3506-B5EC-4B21-8E69-C83B68B594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314755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да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954736" y="6692453"/>
            <a:ext cx="4157104" cy="162668"/>
            <a:chOff x="2196000" y="1620000"/>
            <a:chExt cx="4860000" cy="180000"/>
          </a:xfrm>
        </p:grpSpPr>
        <p:sp>
          <p:nvSpPr>
            <p:cNvPr id="5" name="Прямоугольник 4"/>
            <p:cNvSpPr/>
            <p:nvPr userDrawn="1"/>
          </p:nvSpPr>
          <p:spPr>
            <a:xfrm>
              <a:off x="2196000" y="1620000"/>
              <a:ext cx="539824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 userDrawn="1"/>
          </p:nvSpPr>
          <p:spPr>
            <a:xfrm>
              <a:off x="2735824" y="1620000"/>
              <a:ext cx="539824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3275647" y="1620000"/>
              <a:ext cx="53982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3815471" y="1620000"/>
              <a:ext cx="539824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4355295" y="1620000"/>
              <a:ext cx="541411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4896705" y="1620000"/>
              <a:ext cx="539824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5436529" y="1620000"/>
              <a:ext cx="539824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5976353" y="1620000"/>
              <a:ext cx="539824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6516176" y="1620000"/>
              <a:ext cx="539824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4" name="Изображение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19" y="5715000"/>
            <a:ext cx="934364" cy="64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5"/>
          </p:nvPr>
        </p:nvSpPr>
        <p:spPr>
          <a:xfrm>
            <a:off x="954724" y="1796561"/>
            <a:ext cx="4465647" cy="2774811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Дата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</p:spTree>
    <p:extLst>
      <p:ext uri="{BB962C8B-B14F-4D97-AF65-F5344CB8AC3E}">
        <p14:creationId xmlns:p14="http://schemas.microsoft.com/office/powerpoint/2010/main" val="193795315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да 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954736" y="6692453"/>
            <a:ext cx="4157104" cy="162668"/>
            <a:chOff x="2196000" y="1620000"/>
            <a:chExt cx="4860000" cy="180000"/>
          </a:xfrm>
        </p:grpSpPr>
        <p:sp>
          <p:nvSpPr>
            <p:cNvPr id="5" name="Прямоугольник 4"/>
            <p:cNvSpPr/>
            <p:nvPr userDrawn="1"/>
          </p:nvSpPr>
          <p:spPr>
            <a:xfrm>
              <a:off x="2196000" y="1620000"/>
              <a:ext cx="539824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 userDrawn="1"/>
          </p:nvSpPr>
          <p:spPr>
            <a:xfrm>
              <a:off x="2735824" y="1620000"/>
              <a:ext cx="539824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3275647" y="1620000"/>
              <a:ext cx="53982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3815471" y="1620000"/>
              <a:ext cx="539824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4355295" y="1620000"/>
              <a:ext cx="541411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4896705" y="1620000"/>
              <a:ext cx="539824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5436529" y="1620000"/>
              <a:ext cx="539824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5976353" y="1620000"/>
              <a:ext cx="539824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6516176" y="1620000"/>
              <a:ext cx="539824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4" name="Изображение 14" descr="MISIS 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36" y="5713561"/>
            <a:ext cx="1298331" cy="64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5"/>
          </p:nvPr>
        </p:nvSpPr>
        <p:spPr>
          <a:xfrm>
            <a:off x="954724" y="1796561"/>
            <a:ext cx="4465647" cy="2774811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Дата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</p:spTree>
    <p:extLst>
      <p:ext uri="{BB962C8B-B14F-4D97-AF65-F5344CB8AC3E}">
        <p14:creationId xmlns:p14="http://schemas.microsoft.com/office/powerpoint/2010/main" val="167539795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" y="0"/>
            <a:ext cx="9146716" cy="68551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963" tIns="39982" rIns="79963" bIns="39982" anchor="ctr"/>
          <a:lstStyle/>
          <a:p>
            <a:pPr algn="ctr" defTabSz="45600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878235" y="1632446"/>
            <a:ext cx="6313746" cy="1957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963" tIns="39982" rIns="79963" bIns="39982" anchor="ctr"/>
          <a:lstStyle/>
          <a:p>
            <a:pPr algn="ctr" defTabSz="456001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8"/>
          <p:cNvGrpSpPr>
            <a:grpSpLocks/>
          </p:cNvGrpSpPr>
          <p:nvPr userDrawn="1"/>
        </p:nvGrpSpPr>
        <p:grpSpPr bwMode="auto">
          <a:xfrm>
            <a:off x="6036698" y="1795115"/>
            <a:ext cx="3110019" cy="1795114"/>
            <a:chOff x="7056000" y="1980000"/>
            <a:chExt cx="3636000" cy="1980000"/>
          </a:xfrm>
        </p:grpSpPr>
        <p:sp>
          <p:nvSpPr>
            <p:cNvPr id="8" name="Прямоугольник 7"/>
            <p:cNvSpPr/>
            <p:nvPr userDrawn="1"/>
          </p:nvSpPr>
          <p:spPr>
            <a:xfrm>
              <a:off x="7056000" y="1980000"/>
              <a:ext cx="539843" cy="1980000"/>
            </a:xfrm>
            <a:prstGeom prst="rect">
              <a:avLst/>
            </a:prstGeom>
            <a:solidFill>
              <a:srgbClr val="CFEA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7595843" y="1980000"/>
              <a:ext cx="900267" cy="1980000"/>
            </a:xfrm>
            <a:prstGeom prst="rect">
              <a:avLst/>
            </a:prstGeom>
            <a:solidFill>
              <a:srgbClr val="BBE4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8496110" y="1980000"/>
              <a:ext cx="179419" cy="1980000"/>
            </a:xfrm>
            <a:prstGeom prst="rect">
              <a:avLst/>
            </a:prstGeom>
            <a:solidFill>
              <a:srgbClr val="9FDA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8675528" y="1980000"/>
              <a:ext cx="900267" cy="1980000"/>
            </a:xfrm>
            <a:prstGeom prst="rect">
              <a:avLst/>
            </a:prstGeom>
            <a:solidFill>
              <a:srgbClr val="81D0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9575795" y="1980000"/>
              <a:ext cx="1116205" cy="1980000"/>
            </a:xfrm>
            <a:prstGeom prst="rect">
              <a:avLst/>
            </a:prstGeom>
            <a:solidFill>
              <a:srgbClr val="5EC6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Группа 14"/>
          <p:cNvGrpSpPr>
            <a:grpSpLocks/>
          </p:cNvGrpSpPr>
          <p:nvPr userDrawn="1"/>
        </p:nvGrpSpPr>
        <p:grpSpPr bwMode="auto">
          <a:xfrm>
            <a:off x="1878235" y="1468338"/>
            <a:ext cx="4158462" cy="164108"/>
            <a:chOff x="2196000" y="1620000"/>
            <a:chExt cx="4860000" cy="180000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2196000" y="1620000"/>
              <a:ext cx="539647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2735647" y="1620000"/>
              <a:ext cx="539647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275295" y="1620000"/>
              <a:ext cx="54123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816529" y="1620000"/>
              <a:ext cx="539647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356176" y="1620000"/>
              <a:ext cx="539647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895823" y="1620000"/>
              <a:ext cx="539647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435470" y="1620000"/>
              <a:ext cx="541235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976705" y="1620000"/>
              <a:ext cx="539647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516353" y="1620000"/>
              <a:ext cx="539647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4" name="Изображение 28" descr="MISI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235" y="326777"/>
            <a:ext cx="1246724" cy="85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1878652" y="3917380"/>
            <a:ext cx="6313500" cy="1632242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8650" y="5712854"/>
            <a:ext cx="6313500" cy="81612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45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32" name="Рисунок 31"/>
          <p:cNvSpPr>
            <a:spLocks noGrp="1"/>
          </p:cNvSpPr>
          <p:nvPr>
            <p:ph type="pic" sz="quarter" idx="10"/>
          </p:nvPr>
        </p:nvSpPr>
        <p:spPr>
          <a:xfrm>
            <a:off x="1878666" y="1796554"/>
            <a:ext cx="5389573" cy="1795466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на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8012058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 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0"/>
            <a:ext cx="9146716" cy="68551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963" tIns="39982" rIns="79963" bIns="39982" anchor="ctr"/>
          <a:lstStyle/>
          <a:p>
            <a:pPr algn="ctr" defTabSz="45600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8235" y="1632446"/>
            <a:ext cx="6313746" cy="1957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963" tIns="39982" rIns="79963" bIns="39982" anchor="ctr"/>
          <a:lstStyle/>
          <a:p>
            <a:pPr algn="ctr" defTabSz="456001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6036698" y="1795115"/>
            <a:ext cx="3110019" cy="1795114"/>
            <a:chOff x="7056000" y="1980000"/>
            <a:chExt cx="3636000" cy="1980000"/>
          </a:xfrm>
        </p:grpSpPr>
        <p:sp>
          <p:nvSpPr>
            <p:cNvPr id="8" name="Прямоугольник 7"/>
            <p:cNvSpPr/>
            <p:nvPr userDrawn="1"/>
          </p:nvSpPr>
          <p:spPr>
            <a:xfrm>
              <a:off x="7056000" y="1980000"/>
              <a:ext cx="539843" cy="1980000"/>
            </a:xfrm>
            <a:prstGeom prst="rect">
              <a:avLst/>
            </a:prstGeom>
            <a:solidFill>
              <a:srgbClr val="CFEA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7595843" y="1980000"/>
              <a:ext cx="900267" cy="1980000"/>
            </a:xfrm>
            <a:prstGeom prst="rect">
              <a:avLst/>
            </a:prstGeom>
            <a:solidFill>
              <a:srgbClr val="BBE4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8496110" y="1980000"/>
              <a:ext cx="179419" cy="1980000"/>
            </a:xfrm>
            <a:prstGeom prst="rect">
              <a:avLst/>
            </a:prstGeom>
            <a:solidFill>
              <a:srgbClr val="9FDA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8675528" y="1980000"/>
              <a:ext cx="900267" cy="1980000"/>
            </a:xfrm>
            <a:prstGeom prst="rect">
              <a:avLst/>
            </a:prstGeom>
            <a:solidFill>
              <a:srgbClr val="81D0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9575795" y="1980000"/>
              <a:ext cx="1116205" cy="1980000"/>
            </a:xfrm>
            <a:prstGeom prst="rect">
              <a:avLst/>
            </a:prstGeom>
            <a:solidFill>
              <a:srgbClr val="5EC6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Группа 14"/>
          <p:cNvGrpSpPr>
            <a:grpSpLocks/>
          </p:cNvGrpSpPr>
          <p:nvPr/>
        </p:nvGrpSpPr>
        <p:grpSpPr bwMode="auto">
          <a:xfrm>
            <a:off x="1878235" y="1468338"/>
            <a:ext cx="4158462" cy="164108"/>
            <a:chOff x="2196000" y="1620000"/>
            <a:chExt cx="4860000" cy="180000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2196000" y="1620000"/>
              <a:ext cx="539647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2735647" y="1620000"/>
              <a:ext cx="539647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275295" y="1620000"/>
              <a:ext cx="54123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816529" y="1620000"/>
              <a:ext cx="539647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356176" y="1620000"/>
              <a:ext cx="539647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895823" y="1620000"/>
              <a:ext cx="539647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435470" y="1620000"/>
              <a:ext cx="541235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976705" y="1620000"/>
              <a:ext cx="539647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516353" y="1620000"/>
              <a:ext cx="539647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4" name="Изображение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19" y="328217"/>
            <a:ext cx="1723412" cy="8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1878652" y="3917380"/>
            <a:ext cx="6313500" cy="1632242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8650" y="5712854"/>
            <a:ext cx="6313500" cy="81612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45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32" name="Рисунок 31"/>
          <p:cNvSpPr>
            <a:spLocks noGrp="1"/>
          </p:cNvSpPr>
          <p:nvPr>
            <p:ph type="pic" sz="quarter" idx="10"/>
          </p:nvPr>
        </p:nvSpPr>
        <p:spPr>
          <a:xfrm>
            <a:off x="1878666" y="1796554"/>
            <a:ext cx="5389573" cy="1795466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1275952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12" descr="MISIS 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36" y="5713561"/>
            <a:ext cx="1298331" cy="64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7"/>
          <p:cNvGrpSpPr>
            <a:grpSpLocks/>
          </p:cNvGrpSpPr>
          <p:nvPr userDrawn="1"/>
        </p:nvGrpSpPr>
        <p:grpSpPr bwMode="auto">
          <a:xfrm>
            <a:off x="954736" y="6698211"/>
            <a:ext cx="4157104" cy="164108"/>
            <a:chOff x="2196000" y="1620000"/>
            <a:chExt cx="4860000" cy="180000"/>
          </a:xfrm>
        </p:grpSpPr>
        <p:sp>
          <p:nvSpPr>
            <p:cNvPr id="7" name="Прямоугольник 6"/>
            <p:cNvSpPr/>
            <p:nvPr userDrawn="1"/>
          </p:nvSpPr>
          <p:spPr>
            <a:xfrm>
              <a:off x="2196000" y="1620000"/>
              <a:ext cx="539824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2735824" y="1620000"/>
              <a:ext cx="539824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275647" y="1620000"/>
              <a:ext cx="53982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3815471" y="1620000"/>
              <a:ext cx="539824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355295" y="1620000"/>
              <a:ext cx="541411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4896705" y="1620000"/>
              <a:ext cx="539824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5436529" y="1620000"/>
              <a:ext cx="539824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5976353" y="1620000"/>
              <a:ext cx="539824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6516176" y="1620000"/>
              <a:ext cx="539824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>
          <a:xfrm>
            <a:off x="5574361" y="1796555"/>
            <a:ext cx="2617793" cy="3754156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на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954724" y="1796555"/>
            <a:ext cx="4465647" cy="3754156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</p:txBody>
      </p:sp>
      <p:sp>
        <p:nvSpPr>
          <p:cNvPr id="17" name="Дата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  <p:sp>
        <p:nvSpPr>
          <p:cNvPr id="1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6217527-18A3-4AB0-89B0-282E3151A5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374967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"/>
          <p:cNvGrpSpPr>
            <a:grpSpLocks/>
          </p:cNvGrpSpPr>
          <p:nvPr userDrawn="1"/>
        </p:nvGrpSpPr>
        <p:grpSpPr bwMode="auto">
          <a:xfrm>
            <a:off x="954736" y="6698211"/>
            <a:ext cx="4157104" cy="164108"/>
            <a:chOff x="2196000" y="1620000"/>
            <a:chExt cx="4860000" cy="180000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2196000" y="1620000"/>
              <a:ext cx="539824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2735824" y="1620000"/>
              <a:ext cx="539824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3275647" y="1620000"/>
              <a:ext cx="53982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815471" y="1620000"/>
              <a:ext cx="539824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4355295" y="1620000"/>
              <a:ext cx="541411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896705" y="1620000"/>
              <a:ext cx="539824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5436529" y="1620000"/>
              <a:ext cx="539824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5976353" y="1620000"/>
              <a:ext cx="539824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6516176" y="1620000"/>
              <a:ext cx="539824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954727" y="1796562"/>
            <a:ext cx="7237427" cy="4733501"/>
          </a:xfrm>
        </p:spPr>
        <p:txBody>
          <a:bodyPr numCol="3" spcCol="1070411"/>
          <a:lstStyle>
            <a:lvl1pPr marL="0" marR="0" indent="-314825" algn="l" defTabSz="4560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ClrTx/>
              <a:buSzTx/>
              <a:buFont typeface="Wingdings" charset="2"/>
              <a:buAutoNum type="arabicPlain"/>
              <a:tabLst/>
              <a:defRPr sz="1100" kern="1200"/>
            </a:lvl1pPr>
            <a:lvl2pPr marL="199913" indent="-199913">
              <a:buFont typeface="Wingdings" charset="2"/>
              <a:buAutoNum type="arabicPlain"/>
              <a:defRPr/>
            </a:lvl2pPr>
            <a:lvl3pPr marL="358183" indent="-199913">
              <a:buFont typeface="Wingdings" charset="2"/>
              <a:buAutoNum type="arabicPlain"/>
              <a:defRPr/>
            </a:lvl3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5" name="Дата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  <p:sp>
        <p:nvSpPr>
          <p:cNvPr id="16" name="Номер слайда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B382665-7706-4C4F-97D6-D20683BEA5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199519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Шмуцти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" y="2775446"/>
            <a:ext cx="9146716" cy="4079675"/>
          </a:xfrm>
          <a:prstGeom prst="rect">
            <a:avLst/>
          </a:prstGeom>
          <a:solidFill>
            <a:srgbClr val="5EC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963" tIns="39982" rIns="79963" bIns="39982" anchor="ctr"/>
          <a:lstStyle/>
          <a:p>
            <a:pPr algn="ctr" defTabSz="456001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" name="Группа 7"/>
          <p:cNvGrpSpPr>
            <a:grpSpLocks/>
          </p:cNvGrpSpPr>
          <p:nvPr userDrawn="1"/>
        </p:nvGrpSpPr>
        <p:grpSpPr bwMode="auto">
          <a:xfrm>
            <a:off x="1878235" y="6698211"/>
            <a:ext cx="4158462" cy="164108"/>
            <a:chOff x="2196000" y="1620000"/>
            <a:chExt cx="4860000" cy="180000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2196000" y="1620000"/>
              <a:ext cx="539647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2735647" y="1620000"/>
              <a:ext cx="539647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3275295" y="1620000"/>
              <a:ext cx="54123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816529" y="1620000"/>
              <a:ext cx="539647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4356176" y="1620000"/>
              <a:ext cx="539647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895823" y="1620000"/>
              <a:ext cx="539647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5435470" y="1620000"/>
              <a:ext cx="541235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5976705" y="1620000"/>
              <a:ext cx="539647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6516353" y="1620000"/>
              <a:ext cx="539647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5" name="Прямоугольник 14"/>
          <p:cNvSpPr/>
          <p:nvPr userDrawn="1"/>
        </p:nvSpPr>
        <p:spPr>
          <a:xfrm>
            <a:off x="0" y="1959224"/>
            <a:ext cx="8191981" cy="816222"/>
          </a:xfrm>
          <a:prstGeom prst="rect">
            <a:avLst/>
          </a:prstGeom>
          <a:solidFill>
            <a:srgbClr val="9FDA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963" tIns="39982" rIns="79963" bIns="39982" anchor="ctr"/>
          <a:lstStyle/>
          <a:p>
            <a:pPr algn="ctr" defTabSz="45600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795116"/>
            <a:ext cx="6036697" cy="164108"/>
          </a:xfrm>
          <a:prstGeom prst="rect">
            <a:avLst/>
          </a:prstGeom>
          <a:solidFill>
            <a:srgbClr val="D4EE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963" tIns="39982" rIns="79963" bIns="39982" anchor="ctr"/>
          <a:lstStyle/>
          <a:p>
            <a:pPr algn="ctr" defTabSz="45600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Название 8"/>
          <p:cNvSpPr>
            <a:spLocks noGrp="1"/>
          </p:cNvSpPr>
          <p:nvPr>
            <p:ph type="title"/>
          </p:nvPr>
        </p:nvSpPr>
        <p:spPr>
          <a:xfrm>
            <a:off x="1878652" y="3917380"/>
            <a:ext cx="6313500" cy="1632242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заголовка</a:t>
            </a:r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8650" y="5712854"/>
            <a:ext cx="6313500" cy="81612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45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</p:spTree>
    <p:extLst>
      <p:ext uri="{BB962C8B-B14F-4D97-AF65-F5344CB8AC3E}">
        <p14:creationId xmlns:p14="http://schemas.microsoft.com/office/powerpoint/2010/main" val="101475036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дна колонка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952024" y="4733504"/>
            <a:ext cx="3544425" cy="1305793"/>
          </a:xfrm>
          <a:blipFill rotWithShape="1">
            <a:blip r:embed="rId2"/>
            <a:stretch>
              <a:fillRect/>
            </a:stretch>
          </a:blipFill>
        </p:spPr>
        <p:txBody>
          <a:bodyPr lIns="157413" tIns="157413" rIns="157413" bIns="157413"/>
          <a:lstStyle>
            <a:lvl1pPr marL="157413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54727" y="816134"/>
            <a:ext cx="7237427" cy="81612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954727" y="1796561"/>
            <a:ext cx="7237427" cy="277481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</p:txBody>
      </p:sp>
      <p:sp>
        <p:nvSpPr>
          <p:cNvPr id="6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D687433-F624-4B00-AD32-BCB9E51926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782074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е колонки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54727" y="816134"/>
            <a:ext cx="7237427" cy="81612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Образец заголовка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4"/>
          </p:nvPr>
        </p:nvSpPr>
        <p:spPr>
          <a:xfrm>
            <a:off x="954724" y="1796562"/>
            <a:ext cx="3541720" cy="473350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5"/>
          </p:nvPr>
        </p:nvSpPr>
        <p:spPr>
          <a:xfrm>
            <a:off x="4650432" y="1796590"/>
            <a:ext cx="3541720" cy="277481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3"/>
          </p:nvPr>
        </p:nvSpPr>
        <p:spPr>
          <a:xfrm>
            <a:off x="4650440" y="4734941"/>
            <a:ext cx="3544425" cy="1305793"/>
          </a:xfrm>
          <a:blipFill rotWithShape="1">
            <a:blip r:embed="rId2"/>
            <a:stretch>
              <a:fillRect/>
            </a:stretch>
          </a:blipFill>
        </p:spPr>
        <p:txBody>
          <a:bodyPr lIns="157413" tIns="157413" rIns="157413" bIns="157413"/>
          <a:lstStyle>
            <a:lvl1pPr marL="157413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Дата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D137873-DB1E-4D9D-A155-1F4ED5F70B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867574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дна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2"/>
          </p:nvPr>
        </p:nvSpPr>
        <p:spPr>
          <a:xfrm>
            <a:off x="954727" y="1796554"/>
            <a:ext cx="7237427" cy="179546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954724" y="3755788"/>
            <a:ext cx="3541720" cy="2774811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на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ru-RU" noProof="0" dirty="0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14"/>
          </p:nvPr>
        </p:nvSpPr>
        <p:spPr>
          <a:xfrm>
            <a:off x="4650432" y="3755788"/>
            <a:ext cx="3541720" cy="2774811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на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ru-RU" noProof="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6FED28C-8209-4AA7-B962-174FFB7091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448800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2"/>
          </p:nvPr>
        </p:nvSpPr>
        <p:spPr>
          <a:xfrm>
            <a:off x="954724" y="1796554"/>
            <a:ext cx="3541720" cy="179546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13"/>
          </p:nvPr>
        </p:nvSpPr>
        <p:spPr>
          <a:xfrm>
            <a:off x="954724" y="3755788"/>
            <a:ext cx="3541720" cy="2774811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на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ru-RU" noProof="0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/>
          </p:nvPr>
        </p:nvSpPr>
        <p:spPr>
          <a:xfrm>
            <a:off x="4650432" y="3755788"/>
            <a:ext cx="3541720" cy="2774811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на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ru-RU" noProof="0" dirty="0"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5"/>
          </p:nvPr>
        </p:nvSpPr>
        <p:spPr>
          <a:xfrm>
            <a:off x="4650432" y="1796554"/>
            <a:ext cx="3541720" cy="179546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</p:txBody>
      </p:sp>
      <p:sp>
        <p:nvSpPr>
          <p:cNvPr id="12" name="Дата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C9C668A-BD8F-45FF-8DD3-8DEFA59873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5646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7" y="1796560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526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954727" y="2774811"/>
            <a:ext cx="7237427" cy="3754156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на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ru-RU" noProof="0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4F55A07-9380-406B-87CE-B4F10B800A8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</p:spTree>
    <p:extLst>
      <p:ext uri="{BB962C8B-B14F-4D97-AF65-F5344CB8AC3E}">
        <p14:creationId xmlns:p14="http://schemas.microsoft.com/office/powerpoint/2010/main" val="245145085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5" name="Рисунок 8"/>
          <p:cNvSpPr>
            <a:spLocks noGrp="1"/>
          </p:cNvSpPr>
          <p:nvPr>
            <p:ph type="pic" sz="quarter" idx="14"/>
          </p:nvPr>
        </p:nvSpPr>
        <p:spPr>
          <a:xfrm>
            <a:off x="954727" y="1796561"/>
            <a:ext cx="7237427" cy="4732413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на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ru-RU" noProof="0" dirty="0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00F0150-78FC-40AC-8B9E-FC42F20C013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</p:spTree>
    <p:extLst>
      <p:ext uri="{BB962C8B-B14F-4D97-AF65-F5344CB8AC3E}">
        <p14:creationId xmlns:p14="http://schemas.microsoft.com/office/powerpoint/2010/main" val="389746094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7" y="1796560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526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</p:txBody>
      </p:sp>
      <p:sp>
        <p:nvSpPr>
          <p:cNvPr id="12" name="Таблица 11"/>
          <p:cNvSpPr>
            <a:spLocks noGrp="1"/>
          </p:cNvSpPr>
          <p:nvPr>
            <p:ph type="tbl" sz="quarter" idx="14"/>
          </p:nvPr>
        </p:nvSpPr>
        <p:spPr>
          <a:xfrm>
            <a:off x="954727" y="2775446"/>
            <a:ext cx="7237427" cy="375415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Щелкните значок, чтобы добавить таблицу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43551E1-726A-4367-BAA4-74EEA7C172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541204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ступление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19" y="5715000"/>
            <a:ext cx="934364" cy="64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7"/>
          <p:cNvGrpSpPr>
            <a:grpSpLocks/>
          </p:cNvGrpSpPr>
          <p:nvPr/>
        </p:nvGrpSpPr>
        <p:grpSpPr bwMode="auto">
          <a:xfrm>
            <a:off x="954736" y="6698211"/>
            <a:ext cx="4157104" cy="164108"/>
            <a:chOff x="2196000" y="1620000"/>
            <a:chExt cx="4860000" cy="180000"/>
          </a:xfrm>
        </p:grpSpPr>
        <p:sp>
          <p:nvSpPr>
            <p:cNvPr id="7" name="Прямоугольник 6"/>
            <p:cNvSpPr/>
            <p:nvPr userDrawn="1"/>
          </p:nvSpPr>
          <p:spPr>
            <a:xfrm>
              <a:off x="2196000" y="1620000"/>
              <a:ext cx="539824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2735824" y="1620000"/>
              <a:ext cx="539824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275647" y="1620000"/>
              <a:ext cx="53982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3815471" y="1620000"/>
              <a:ext cx="539824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355295" y="1620000"/>
              <a:ext cx="541411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4896705" y="1620000"/>
              <a:ext cx="539824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5436529" y="1620000"/>
              <a:ext cx="539824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5976353" y="1620000"/>
              <a:ext cx="539824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6516176" y="1620000"/>
              <a:ext cx="539824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>
          <a:xfrm>
            <a:off x="5574361" y="1796555"/>
            <a:ext cx="2617793" cy="3754156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954724" y="1796555"/>
            <a:ext cx="4465647" cy="37541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Дата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  <p:sp>
        <p:nvSpPr>
          <p:cNvPr id="1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D910A0D-603C-4FFF-8BCC-C4489D4FBD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227439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иаграмма линей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7" y="5712854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526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</p:txBody>
      </p:sp>
      <p:sp>
        <p:nvSpPr>
          <p:cNvPr id="15" name="Диаграмма 14"/>
          <p:cNvSpPr>
            <a:spLocks noGrp="1"/>
          </p:cNvSpPr>
          <p:nvPr>
            <p:ph type="chart" sz="quarter" idx="14"/>
          </p:nvPr>
        </p:nvSpPr>
        <p:spPr>
          <a:xfrm>
            <a:off x="954727" y="1795466"/>
            <a:ext cx="7237427" cy="375415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Щелкните значок, чтобы добавить диаграмму</a:t>
            </a:r>
            <a:endParaRPr lang="ru-RU" noProof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5" name="Дата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75B49C6-EDE6-432C-9BC6-437F76A8BE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156885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иаграмма кругов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4" y="1796559"/>
            <a:ext cx="3541720" cy="65289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526"/>
              </a:spcBef>
              <a:defRPr/>
            </a:lvl2pPr>
            <a:lvl3pPr>
              <a:spcBef>
                <a:spcPts val="526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2" name="Диаграмма 14"/>
          <p:cNvSpPr>
            <a:spLocks noGrp="1"/>
          </p:cNvSpPr>
          <p:nvPr>
            <p:ph type="chart" sz="quarter" idx="14"/>
          </p:nvPr>
        </p:nvSpPr>
        <p:spPr>
          <a:xfrm>
            <a:off x="954724" y="2611586"/>
            <a:ext cx="3541720" cy="391738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Щелкните значок, чтобы добавить диаграмму</a:t>
            </a:r>
            <a:endParaRPr lang="ru-RU" noProof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5"/>
          </p:nvPr>
        </p:nvSpPr>
        <p:spPr>
          <a:xfrm>
            <a:off x="4650432" y="1796562"/>
            <a:ext cx="3541720" cy="473350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6" name="Дата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31711D8-69BB-4141-B462-D55FFDBB46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217792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ерарх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7" y="1796560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526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</p:txBody>
      </p:sp>
      <p:sp>
        <p:nvSpPr>
          <p:cNvPr id="17" name="Рисунок SmartArt 16"/>
          <p:cNvSpPr>
            <a:spLocks noGrp="1"/>
          </p:cNvSpPr>
          <p:nvPr>
            <p:ph type="dgm" sz="quarter" idx="14"/>
          </p:nvPr>
        </p:nvSpPr>
        <p:spPr>
          <a:xfrm>
            <a:off x="954727" y="2775446"/>
            <a:ext cx="7237427" cy="375415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Щелкните значок, чтобы добавить рисунок SmartArt</a:t>
            </a:r>
            <a:endParaRPr lang="ru-RU" noProof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5" name="Дата 1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752842A-BCA3-4B72-8EFF-67A10ED72B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274711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954736" y="6692453"/>
            <a:ext cx="4157104" cy="162668"/>
            <a:chOff x="2196000" y="1620000"/>
            <a:chExt cx="4860000" cy="180000"/>
          </a:xfrm>
        </p:grpSpPr>
        <p:sp>
          <p:nvSpPr>
            <p:cNvPr id="5" name="Прямоугольник 4"/>
            <p:cNvSpPr/>
            <p:nvPr userDrawn="1"/>
          </p:nvSpPr>
          <p:spPr>
            <a:xfrm>
              <a:off x="2196000" y="1620000"/>
              <a:ext cx="539824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 userDrawn="1"/>
          </p:nvSpPr>
          <p:spPr>
            <a:xfrm>
              <a:off x="2735824" y="1620000"/>
              <a:ext cx="539824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3275647" y="1620000"/>
              <a:ext cx="53982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3815471" y="1620000"/>
              <a:ext cx="539824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4355295" y="1620000"/>
              <a:ext cx="541411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4896705" y="1620000"/>
              <a:ext cx="539824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5436529" y="1620000"/>
              <a:ext cx="539824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5976353" y="1620000"/>
              <a:ext cx="539824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6516176" y="1620000"/>
              <a:ext cx="539824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4" name="Изображение 14" descr="MISIS 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36" y="5713561"/>
            <a:ext cx="1298331" cy="64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5"/>
          </p:nvPr>
        </p:nvSpPr>
        <p:spPr>
          <a:xfrm>
            <a:off x="954724" y="1796561"/>
            <a:ext cx="4465647" cy="2774811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5" name="Дата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</p:spTree>
    <p:extLst>
      <p:ext uri="{BB962C8B-B14F-4D97-AF65-F5344CB8AC3E}">
        <p14:creationId xmlns:p14="http://schemas.microsoft.com/office/powerpoint/2010/main" val="98828016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12" descr="MISIS 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36" y="5713561"/>
            <a:ext cx="1298331" cy="64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7"/>
          <p:cNvGrpSpPr>
            <a:grpSpLocks/>
          </p:cNvGrpSpPr>
          <p:nvPr/>
        </p:nvGrpSpPr>
        <p:grpSpPr bwMode="auto">
          <a:xfrm>
            <a:off x="954736" y="6698211"/>
            <a:ext cx="4157104" cy="164108"/>
            <a:chOff x="2196000" y="1620000"/>
            <a:chExt cx="4860000" cy="180000"/>
          </a:xfrm>
        </p:grpSpPr>
        <p:sp>
          <p:nvSpPr>
            <p:cNvPr id="7" name="Прямоугольник 6"/>
            <p:cNvSpPr/>
            <p:nvPr userDrawn="1"/>
          </p:nvSpPr>
          <p:spPr>
            <a:xfrm>
              <a:off x="2196000" y="1620000"/>
              <a:ext cx="539824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09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2735824" y="1620000"/>
              <a:ext cx="539824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09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275647" y="1620000"/>
              <a:ext cx="53982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09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3815471" y="1620000"/>
              <a:ext cx="539824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09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355295" y="1620000"/>
              <a:ext cx="541411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09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4896705" y="1620000"/>
              <a:ext cx="539824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09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5436529" y="1620000"/>
              <a:ext cx="539824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09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5976353" y="1620000"/>
              <a:ext cx="539824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09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6516176" y="1620000"/>
              <a:ext cx="539824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009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>
          <a:xfrm>
            <a:off x="5574361" y="1796555"/>
            <a:ext cx="2617793" cy="3754156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954724" y="1796555"/>
            <a:ext cx="4465647" cy="37541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Дата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EA2373-23F4-4A55-9162-0E5A2611615D}" type="datetimeFigureOut">
              <a:rPr lang="ru-RU"/>
              <a:pPr>
                <a:defRPr/>
              </a:pPr>
              <a:t>23.10.19</a:t>
            </a:fld>
            <a:endParaRPr lang="ru-RU"/>
          </a:p>
        </p:txBody>
      </p:sp>
      <p:sp>
        <p:nvSpPr>
          <p:cNvPr id="1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D259EAB-FA50-4C1B-A4FB-5E8BA0B1CF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1628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0"/>
            <a:ext cx="9146716" cy="68551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457144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8235" y="1632446"/>
            <a:ext cx="6313746" cy="1957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457144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6036698" y="1795115"/>
            <a:ext cx="3110019" cy="1795114"/>
            <a:chOff x="7056000" y="1980000"/>
            <a:chExt cx="3636000" cy="1980000"/>
          </a:xfrm>
        </p:grpSpPr>
        <p:sp>
          <p:nvSpPr>
            <p:cNvPr id="8" name="Прямоугольник 7"/>
            <p:cNvSpPr/>
            <p:nvPr userDrawn="1"/>
          </p:nvSpPr>
          <p:spPr>
            <a:xfrm>
              <a:off x="7056000" y="1980000"/>
              <a:ext cx="539843" cy="1980000"/>
            </a:xfrm>
            <a:prstGeom prst="rect">
              <a:avLst/>
            </a:prstGeom>
            <a:solidFill>
              <a:srgbClr val="CFEA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7595843" y="1980000"/>
              <a:ext cx="900267" cy="1980000"/>
            </a:xfrm>
            <a:prstGeom prst="rect">
              <a:avLst/>
            </a:prstGeom>
            <a:solidFill>
              <a:srgbClr val="BBE4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8496110" y="1980000"/>
              <a:ext cx="179419" cy="1980000"/>
            </a:xfrm>
            <a:prstGeom prst="rect">
              <a:avLst/>
            </a:prstGeom>
            <a:solidFill>
              <a:srgbClr val="9FDA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8675528" y="1980000"/>
              <a:ext cx="900267" cy="1980000"/>
            </a:xfrm>
            <a:prstGeom prst="rect">
              <a:avLst/>
            </a:prstGeom>
            <a:solidFill>
              <a:srgbClr val="81D0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9575795" y="1980000"/>
              <a:ext cx="1116205" cy="1980000"/>
            </a:xfrm>
            <a:prstGeom prst="rect">
              <a:avLst/>
            </a:prstGeom>
            <a:solidFill>
              <a:srgbClr val="5EC6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Группа 14"/>
          <p:cNvGrpSpPr>
            <a:grpSpLocks/>
          </p:cNvGrpSpPr>
          <p:nvPr/>
        </p:nvGrpSpPr>
        <p:grpSpPr bwMode="auto">
          <a:xfrm>
            <a:off x="1878235" y="1468338"/>
            <a:ext cx="4158462" cy="164108"/>
            <a:chOff x="2196000" y="1620000"/>
            <a:chExt cx="4860000" cy="180000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2196000" y="1620000"/>
              <a:ext cx="539647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2735647" y="1620000"/>
              <a:ext cx="539647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275295" y="1620000"/>
              <a:ext cx="54123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816529" y="1620000"/>
              <a:ext cx="539647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356176" y="1620000"/>
              <a:ext cx="539647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895823" y="1620000"/>
              <a:ext cx="539647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435470" y="1620000"/>
              <a:ext cx="541235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976705" y="1620000"/>
              <a:ext cx="539647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516353" y="1620000"/>
              <a:ext cx="539647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4" name="Изображение 28" descr="MIS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235" y="326777"/>
            <a:ext cx="1246724" cy="85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 userDrawn="1"/>
        </p:nvSpPr>
        <p:spPr>
          <a:xfrm>
            <a:off x="1" y="0"/>
            <a:ext cx="9146716" cy="68551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457144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1878235" y="1632446"/>
            <a:ext cx="6313746" cy="1957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457144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7" name="Группа 27"/>
          <p:cNvGrpSpPr>
            <a:grpSpLocks/>
          </p:cNvGrpSpPr>
          <p:nvPr userDrawn="1"/>
        </p:nvGrpSpPr>
        <p:grpSpPr bwMode="auto">
          <a:xfrm>
            <a:off x="6036698" y="1795115"/>
            <a:ext cx="3110019" cy="1795114"/>
            <a:chOff x="7056000" y="1980000"/>
            <a:chExt cx="3636000" cy="1980000"/>
          </a:xfrm>
        </p:grpSpPr>
        <p:sp>
          <p:nvSpPr>
            <p:cNvPr id="28" name="Прямоугольник 27"/>
            <p:cNvSpPr/>
            <p:nvPr userDrawn="1"/>
          </p:nvSpPr>
          <p:spPr>
            <a:xfrm>
              <a:off x="7056000" y="1980000"/>
              <a:ext cx="539843" cy="1980000"/>
            </a:xfrm>
            <a:prstGeom prst="rect">
              <a:avLst/>
            </a:prstGeom>
            <a:solidFill>
              <a:srgbClr val="CFEA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Прямоугольник 28"/>
            <p:cNvSpPr/>
            <p:nvPr userDrawn="1"/>
          </p:nvSpPr>
          <p:spPr>
            <a:xfrm>
              <a:off x="7595843" y="1980000"/>
              <a:ext cx="900267" cy="1980000"/>
            </a:xfrm>
            <a:prstGeom prst="rect">
              <a:avLst/>
            </a:prstGeom>
            <a:solidFill>
              <a:srgbClr val="BBE4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Прямоугольник 29"/>
            <p:cNvSpPr/>
            <p:nvPr userDrawn="1"/>
          </p:nvSpPr>
          <p:spPr>
            <a:xfrm>
              <a:off x="8496110" y="1980000"/>
              <a:ext cx="179419" cy="1980000"/>
            </a:xfrm>
            <a:prstGeom prst="rect">
              <a:avLst/>
            </a:prstGeom>
            <a:solidFill>
              <a:srgbClr val="9FDA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Прямоугольник 30"/>
            <p:cNvSpPr/>
            <p:nvPr userDrawn="1"/>
          </p:nvSpPr>
          <p:spPr>
            <a:xfrm>
              <a:off x="8675528" y="1980000"/>
              <a:ext cx="900267" cy="1980000"/>
            </a:xfrm>
            <a:prstGeom prst="rect">
              <a:avLst/>
            </a:prstGeom>
            <a:solidFill>
              <a:srgbClr val="81D0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Прямоугольник 32"/>
            <p:cNvSpPr/>
            <p:nvPr userDrawn="1"/>
          </p:nvSpPr>
          <p:spPr>
            <a:xfrm>
              <a:off x="9575795" y="1980000"/>
              <a:ext cx="1116205" cy="1980000"/>
            </a:xfrm>
            <a:prstGeom prst="rect">
              <a:avLst/>
            </a:prstGeom>
            <a:solidFill>
              <a:srgbClr val="5EC6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Группа 33"/>
          <p:cNvGrpSpPr>
            <a:grpSpLocks/>
          </p:cNvGrpSpPr>
          <p:nvPr userDrawn="1"/>
        </p:nvGrpSpPr>
        <p:grpSpPr bwMode="auto">
          <a:xfrm>
            <a:off x="1878235" y="1468338"/>
            <a:ext cx="4158462" cy="164108"/>
            <a:chOff x="2196000" y="1620000"/>
            <a:chExt cx="4860000" cy="180000"/>
          </a:xfrm>
        </p:grpSpPr>
        <p:sp>
          <p:nvSpPr>
            <p:cNvPr id="35" name="Прямоугольник 34"/>
            <p:cNvSpPr/>
            <p:nvPr userDrawn="1"/>
          </p:nvSpPr>
          <p:spPr>
            <a:xfrm>
              <a:off x="2196000" y="1620000"/>
              <a:ext cx="539647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Прямоугольник 35"/>
            <p:cNvSpPr/>
            <p:nvPr userDrawn="1"/>
          </p:nvSpPr>
          <p:spPr>
            <a:xfrm>
              <a:off x="2735647" y="1620000"/>
              <a:ext cx="539647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Прямоугольник 36"/>
            <p:cNvSpPr/>
            <p:nvPr userDrawn="1"/>
          </p:nvSpPr>
          <p:spPr>
            <a:xfrm>
              <a:off x="3275295" y="1620000"/>
              <a:ext cx="54123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Прямоугольник 37"/>
            <p:cNvSpPr/>
            <p:nvPr userDrawn="1"/>
          </p:nvSpPr>
          <p:spPr>
            <a:xfrm>
              <a:off x="3816529" y="1620000"/>
              <a:ext cx="539647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Прямоугольник 38"/>
            <p:cNvSpPr/>
            <p:nvPr userDrawn="1"/>
          </p:nvSpPr>
          <p:spPr>
            <a:xfrm>
              <a:off x="4356176" y="1620000"/>
              <a:ext cx="539647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Прямоугольник 39"/>
            <p:cNvSpPr/>
            <p:nvPr userDrawn="1"/>
          </p:nvSpPr>
          <p:spPr>
            <a:xfrm>
              <a:off x="4895823" y="1620000"/>
              <a:ext cx="539647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1" name="Прямоугольник 40"/>
            <p:cNvSpPr/>
            <p:nvPr userDrawn="1"/>
          </p:nvSpPr>
          <p:spPr>
            <a:xfrm>
              <a:off x="5435470" y="1620000"/>
              <a:ext cx="541235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Прямоугольник 41"/>
            <p:cNvSpPr/>
            <p:nvPr userDrawn="1"/>
          </p:nvSpPr>
          <p:spPr>
            <a:xfrm>
              <a:off x="5976705" y="1620000"/>
              <a:ext cx="539647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Прямоугольник 42"/>
            <p:cNvSpPr/>
            <p:nvPr userDrawn="1"/>
          </p:nvSpPr>
          <p:spPr>
            <a:xfrm>
              <a:off x="6516353" y="1620000"/>
              <a:ext cx="539647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44" name="Изображение 28" descr="MISI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235" y="326777"/>
            <a:ext cx="1246724" cy="85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1878652" y="3917380"/>
            <a:ext cx="6313500" cy="1632242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8650" y="5712846"/>
            <a:ext cx="6313500" cy="81612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32" name="Рисунок 31"/>
          <p:cNvSpPr>
            <a:spLocks noGrp="1"/>
          </p:cNvSpPr>
          <p:nvPr>
            <p:ph type="pic" sz="quarter" idx="10"/>
          </p:nvPr>
        </p:nvSpPr>
        <p:spPr>
          <a:xfrm>
            <a:off x="1878652" y="1796554"/>
            <a:ext cx="5389573" cy="1795466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8628702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12" descr="MISIS 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36" y="5713561"/>
            <a:ext cx="1298331" cy="64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7"/>
          <p:cNvGrpSpPr>
            <a:grpSpLocks/>
          </p:cNvGrpSpPr>
          <p:nvPr/>
        </p:nvGrpSpPr>
        <p:grpSpPr bwMode="auto">
          <a:xfrm>
            <a:off x="954736" y="6698211"/>
            <a:ext cx="4157104" cy="164108"/>
            <a:chOff x="2196000" y="1620000"/>
            <a:chExt cx="4860000" cy="180000"/>
          </a:xfrm>
        </p:grpSpPr>
        <p:sp>
          <p:nvSpPr>
            <p:cNvPr id="7" name="Прямоугольник 6"/>
            <p:cNvSpPr/>
            <p:nvPr userDrawn="1"/>
          </p:nvSpPr>
          <p:spPr>
            <a:xfrm>
              <a:off x="2196000" y="1620000"/>
              <a:ext cx="539824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2735824" y="1620000"/>
              <a:ext cx="539824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275647" y="1620000"/>
              <a:ext cx="53982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3815471" y="1620000"/>
              <a:ext cx="539824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355295" y="1620000"/>
              <a:ext cx="541411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4896705" y="1620000"/>
              <a:ext cx="539824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5436529" y="1620000"/>
              <a:ext cx="539824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5976353" y="1620000"/>
              <a:ext cx="539824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6516176" y="1620000"/>
              <a:ext cx="539824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7" name="Изображение 12" descr="MISIS 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36" y="5713561"/>
            <a:ext cx="1298331" cy="64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18"/>
          <p:cNvGrpSpPr>
            <a:grpSpLocks/>
          </p:cNvGrpSpPr>
          <p:nvPr userDrawn="1"/>
        </p:nvGrpSpPr>
        <p:grpSpPr bwMode="auto">
          <a:xfrm>
            <a:off x="954736" y="6698211"/>
            <a:ext cx="4157104" cy="164108"/>
            <a:chOff x="2196000" y="1620000"/>
            <a:chExt cx="4860000" cy="180000"/>
          </a:xfrm>
        </p:grpSpPr>
        <p:sp>
          <p:nvSpPr>
            <p:cNvPr id="19" name="Прямоугольник 18"/>
            <p:cNvSpPr/>
            <p:nvPr userDrawn="1"/>
          </p:nvSpPr>
          <p:spPr>
            <a:xfrm>
              <a:off x="2196000" y="1620000"/>
              <a:ext cx="539824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2735824" y="1620000"/>
              <a:ext cx="539824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3275647" y="1620000"/>
              <a:ext cx="53982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3815471" y="1620000"/>
              <a:ext cx="539824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4355295" y="1620000"/>
              <a:ext cx="541411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4896705" y="1620000"/>
              <a:ext cx="539824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5436529" y="1620000"/>
              <a:ext cx="539824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5976353" y="1620000"/>
              <a:ext cx="539824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6516176" y="1620000"/>
              <a:ext cx="539824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>
          <a:xfrm>
            <a:off x="5574359" y="1796554"/>
            <a:ext cx="2617793" cy="3754156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954724" y="1796554"/>
            <a:ext cx="4465647" cy="37541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Дата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  <p:sp>
        <p:nvSpPr>
          <p:cNvPr id="29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C3DED-9810-43E0-93FF-E614436B478E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28511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"/>
          <p:cNvGrpSpPr>
            <a:grpSpLocks/>
          </p:cNvGrpSpPr>
          <p:nvPr/>
        </p:nvGrpSpPr>
        <p:grpSpPr bwMode="auto">
          <a:xfrm>
            <a:off x="954736" y="6698211"/>
            <a:ext cx="4157104" cy="164108"/>
            <a:chOff x="2196000" y="1620000"/>
            <a:chExt cx="4860000" cy="180000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2196000" y="1620000"/>
              <a:ext cx="539824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2735824" y="1620000"/>
              <a:ext cx="539824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3275647" y="1620000"/>
              <a:ext cx="53982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815471" y="1620000"/>
              <a:ext cx="539824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4355295" y="1620000"/>
              <a:ext cx="541411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896705" y="1620000"/>
              <a:ext cx="539824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5436529" y="1620000"/>
              <a:ext cx="539824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5976353" y="1620000"/>
              <a:ext cx="539824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6516176" y="1620000"/>
              <a:ext cx="539824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Группа 16"/>
          <p:cNvGrpSpPr>
            <a:grpSpLocks/>
          </p:cNvGrpSpPr>
          <p:nvPr userDrawn="1"/>
        </p:nvGrpSpPr>
        <p:grpSpPr bwMode="auto">
          <a:xfrm>
            <a:off x="954736" y="6698211"/>
            <a:ext cx="4157104" cy="164108"/>
            <a:chOff x="2196000" y="1620000"/>
            <a:chExt cx="4860000" cy="180000"/>
          </a:xfrm>
        </p:grpSpPr>
        <p:sp>
          <p:nvSpPr>
            <p:cNvPr id="16" name="Прямоугольник 15"/>
            <p:cNvSpPr/>
            <p:nvPr userDrawn="1"/>
          </p:nvSpPr>
          <p:spPr>
            <a:xfrm>
              <a:off x="2196000" y="1620000"/>
              <a:ext cx="539824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2735824" y="1620000"/>
              <a:ext cx="539824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275647" y="1620000"/>
              <a:ext cx="53982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3815471" y="1620000"/>
              <a:ext cx="539824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355295" y="1620000"/>
              <a:ext cx="541411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4896705" y="1620000"/>
              <a:ext cx="539824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436529" y="1620000"/>
              <a:ext cx="539824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5976353" y="1620000"/>
              <a:ext cx="539824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6516176" y="1620000"/>
              <a:ext cx="539824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954725" y="1796554"/>
            <a:ext cx="7237427" cy="4733501"/>
          </a:xfrm>
        </p:spPr>
        <p:txBody>
          <a:bodyPr numCol="3" spcCol="1073081"/>
          <a:lstStyle>
            <a:lvl1pPr marL="0" marR="0" indent="-315612" algn="l" defTabSz="457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ClrTx/>
              <a:buSzTx/>
              <a:buFont typeface="Wingdings" charset="2"/>
              <a:buAutoNum type="arabicPlain"/>
              <a:tabLst/>
              <a:defRPr sz="1100" kern="1200"/>
            </a:lvl1pPr>
            <a:lvl2pPr marL="200414" indent="-200414">
              <a:buFont typeface="Wingdings" charset="2"/>
              <a:buAutoNum type="arabicPlain"/>
              <a:defRPr/>
            </a:lvl2pPr>
            <a:lvl3pPr marL="359074" indent="-200414">
              <a:buFont typeface="Wingdings" charset="2"/>
              <a:buAutoNum type="arabicPlain"/>
              <a:defRPr/>
            </a:lvl3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Дата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  <p:sp>
        <p:nvSpPr>
          <p:cNvPr id="26" name="Номер слайда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179BE-27E8-4432-B523-33425B262144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64946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муцти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2775446"/>
            <a:ext cx="9146716" cy="4079675"/>
          </a:xfrm>
          <a:prstGeom prst="rect">
            <a:avLst/>
          </a:prstGeom>
          <a:solidFill>
            <a:srgbClr val="5EC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457144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1878235" y="6698211"/>
            <a:ext cx="4158462" cy="164108"/>
            <a:chOff x="2196000" y="1620000"/>
            <a:chExt cx="4860000" cy="180000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2196000" y="1620000"/>
              <a:ext cx="539647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2735647" y="1620000"/>
              <a:ext cx="539647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3275295" y="1620000"/>
              <a:ext cx="54123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816529" y="1620000"/>
              <a:ext cx="539647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4356176" y="1620000"/>
              <a:ext cx="539647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895823" y="1620000"/>
              <a:ext cx="539647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5435470" y="1620000"/>
              <a:ext cx="541235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5976705" y="1620000"/>
              <a:ext cx="539647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6516353" y="1620000"/>
              <a:ext cx="539647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0" y="1959224"/>
            <a:ext cx="8191981" cy="816222"/>
          </a:xfrm>
          <a:prstGeom prst="rect">
            <a:avLst/>
          </a:prstGeom>
          <a:solidFill>
            <a:srgbClr val="9FDA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457144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795116"/>
            <a:ext cx="6036697" cy="164108"/>
          </a:xfrm>
          <a:prstGeom prst="rect">
            <a:avLst/>
          </a:prstGeom>
          <a:solidFill>
            <a:srgbClr val="D4EE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457144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" y="2775446"/>
            <a:ext cx="9146716" cy="4079675"/>
          </a:xfrm>
          <a:prstGeom prst="rect">
            <a:avLst/>
          </a:prstGeom>
          <a:solidFill>
            <a:srgbClr val="5EC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457144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8" name="Группа 20"/>
          <p:cNvGrpSpPr>
            <a:grpSpLocks/>
          </p:cNvGrpSpPr>
          <p:nvPr userDrawn="1"/>
        </p:nvGrpSpPr>
        <p:grpSpPr bwMode="auto">
          <a:xfrm>
            <a:off x="1878235" y="6698211"/>
            <a:ext cx="4158462" cy="164108"/>
            <a:chOff x="2196000" y="1620000"/>
            <a:chExt cx="4860000" cy="180000"/>
          </a:xfrm>
        </p:grpSpPr>
        <p:sp>
          <p:nvSpPr>
            <p:cNvPr id="19" name="Прямоугольник 18"/>
            <p:cNvSpPr/>
            <p:nvPr userDrawn="1"/>
          </p:nvSpPr>
          <p:spPr>
            <a:xfrm>
              <a:off x="2196000" y="1620000"/>
              <a:ext cx="539647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2735647" y="1620000"/>
              <a:ext cx="539647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3275295" y="1620000"/>
              <a:ext cx="54123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3816529" y="1620000"/>
              <a:ext cx="539647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4356176" y="1620000"/>
              <a:ext cx="539647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4895823" y="1620000"/>
              <a:ext cx="539647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5435470" y="1620000"/>
              <a:ext cx="541235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5976705" y="1620000"/>
              <a:ext cx="539647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Прямоугольник 28"/>
            <p:cNvSpPr/>
            <p:nvPr userDrawn="1"/>
          </p:nvSpPr>
          <p:spPr>
            <a:xfrm>
              <a:off x="6516353" y="1620000"/>
              <a:ext cx="539647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0" name="Прямоугольник 29"/>
          <p:cNvSpPr/>
          <p:nvPr userDrawn="1"/>
        </p:nvSpPr>
        <p:spPr>
          <a:xfrm>
            <a:off x="0" y="1959224"/>
            <a:ext cx="8191981" cy="816222"/>
          </a:xfrm>
          <a:prstGeom prst="rect">
            <a:avLst/>
          </a:prstGeom>
          <a:solidFill>
            <a:srgbClr val="9FDA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457144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0" y="1795116"/>
            <a:ext cx="6036697" cy="164108"/>
          </a:xfrm>
          <a:prstGeom prst="rect">
            <a:avLst/>
          </a:prstGeom>
          <a:solidFill>
            <a:srgbClr val="D4EE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457144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Название 8"/>
          <p:cNvSpPr>
            <a:spLocks noGrp="1"/>
          </p:cNvSpPr>
          <p:nvPr>
            <p:ph type="title"/>
          </p:nvPr>
        </p:nvSpPr>
        <p:spPr>
          <a:xfrm>
            <a:off x="1878652" y="3917380"/>
            <a:ext cx="6313500" cy="1632242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8650" y="5712846"/>
            <a:ext cx="6313500" cy="81612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32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</p:spTree>
    <p:extLst>
      <p:ext uri="{BB962C8B-B14F-4D97-AF65-F5344CB8AC3E}">
        <p14:creationId xmlns:p14="http://schemas.microsoft.com/office/powerpoint/2010/main" val="2542372426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а колонка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952019" y="4733501"/>
            <a:ext cx="3544425" cy="1305793"/>
          </a:xfrm>
          <a:blipFill rotWithShape="1">
            <a:blip r:embed="rId2"/>
            <a:stretch>
              <a:fillRect/>
            </a:stretch>
          </a:blipFill>
        </p:spPr>
        <p:txBody>
          <a:bodyPr lIns="157806" tIns="157806" rIns="157806" bIns="157806"/>
          <a:lstStyle>
            <a:lvl1pPr marL="157806">
              <a:spcAft>
                <a:spcPts val="0"/>
              </a:spcAft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54725" y="816121"/>
            <a:ext cx="7237427" cy="81612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954725" y="1796554"/>
            <a:ext cx="7237427" cy="277481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618F0-3D24-4471-826A-E7DB828102F3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</p:spTree>
    <p:extLst>
      <p:ext uri="{BB962C8B-B14F-4D97-AF65-F5344CB8AC3E}">
        <p14:creationId xmlns:p14="http://schemas.microsoft.com/office/powerpoint/2010/main" val="81669964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ступление 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12" descr="MISIS 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36" y="5713561"/>
            <a:ext cx="1298331" cy="64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7"/>
          <p:cNvGrpSpPr>
            <a:grpSpLocks/>
          </p:cNvGrpSpPr>
          <p:nvPr/>
        </p:nvGrpSpPr>
        <p:grpSpPr bwMode="auto">
          <a:xfrm>
            <a:off x="954736" y="6698211"/>
            <a:ext cx="4157104" cy="164108"/>
            <a:chOff x="2196000" y="1620000"/>
            <a:chExt cx="4860000" cy="180000"/>
          </a:xfrm>
        </p:grpSpPr>
        <p:sp>
          <p:nvSpPr>
            <p:cNvPr id="7" name="Прямоугольник 6"/>
            <p:cNvSpPr/>
            <p:nvPr userDrawn="1"/>
          </p:nvSpPr>
          <p:spPr>
            <a:xfrm>
              <a:off x="2196000" y="1620000"/>
              <a:ext cx="539824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2735824" y="1620000"/>
              <a:ext cx="539824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275647" y="1620000"/>
              <a:ext cx="53982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3815471" y="1620000"/>
              <a:ext cx="539824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355295" y="1620000"/>
              <a:ext cx="541411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4896705" y="1620000"/>
              <a:ext cx="539824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5436529" y="1620000"/>
              <a:ext cx="539824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5976353" y="1620000"/>
              <a:ext cx="539824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6516176" y="1620000"/>
              <a:ext cx="539824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>
          <a:xfrm>
            <a:off x="5574361" y="1796555"/>
            <a:ext cx="2617793" cy="3754156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954724" y="1796555"/>
            <a:ext cx="4465647" cy="37541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Дата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  <p:sp>
        <p:nvSpPr>
          <p:cNvPr id="1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FCEC7FF-091A-4FC6-B8F8-E5F8FE2A3B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1509016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54725" y="816121"/>
            <a:ext cx="7237427" cy="81612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4"/>
          </p:nvPr>
        </p:nvSpPr>
        <p:spPr>
          <a:xfrm>
            <a:off x="954724" y="1796554"/>
            <a:ext cx="3541720" cy="473350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5"/>
          </p:nvPr>
        </p:nvSpPr>
        <p:spPr>
          <a:xfrm>
            <a:off x="4650432" y="1796577"/>
            <a:ext cx="3541720" cy="277481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3"/>
          </p:nvPr>
        </p:nvSpPr>
        <p:spPr>
          <a:xfrm>
            <a:off x="4650432" y="4734939"/>
            <a:ext cx="3544425" cy="1305793"/>
          </a:xfrm>
          <a:blipFill rotWithShape="1">
            <a:blip r:embed="rId2"/>
            <a:stretch>
              <a:fillRect/>
            </a:stretch>
          </a:blipFill>
        </p:spPr>
        <p:txBody>
          <a:bodyPr lIns="157806" tIns="157806" rIns="157806" bIns="157806"/>
          <a:lstStyle>
            <a:lvl1pPr marL="157806">
              <a:spcAft>
                <a:spcPts val="0"/>
              </a:spcAft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B93E-1A11-4DD3-B3DA-9C61AF256459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  <p:sp>
        <p:nvSpPr>
          <p:cNvPr id="7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</p:spTree>
    <p:extLst>
      <p:ext uri="{BB962C8B-B14F-4D97-AF65-F5344CB8AC3E}">
        <p14:creationId xmlns:p14="http://schemas.microsoft.com/office/powerpoint/2010/main" val="3031930754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а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2"/>
          </p:nvPr>
        </p:nvSpPr>
        <p:spPr>
          <a:xfrm>
            <a:off x="954725" y="1796554"/>
            <a:ext cx="7237427" cy="179546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954724" y="3755778"/>
            <a:ext cx="3541720" cy="2774811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14"/>
          </p:nvPr>
        </p:nvSpPr>
        <p:spPr>
          <a:xfrm>
            <a:off x="4650432" y="3755778"/>
            <a:ext cx="3541720" cy="2774811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83374-2481-41AC-B0EE-83DFAAE57B3A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  <p:sp>
        <p:nvSpPr>
          <p:cNvPr id="7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</p:spTree>
    <p:extLst>
      <p:ext uri="{BB962C8B-B14F-4D97-AF65-F5344CB8AC3E}">
        <p14:creationId xmlns:p14="http://schemas.microsoft.com/office/powerpoint/2010/main" val="4034843432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2"/>
          </p:nvPr>
        </p:nvSpPr>
        <p:spPr>
          <a:xfrm>
            <a:off x="954724" y="1796554"/>
            <a:ext cx="3541720" cy="179546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13"/>
          </p:nvPr>
        </p:nvSpPr>
        <p:spPr>
          <a:xfrm>
            <a:off x="954724" y="3755778"/>
            <a:ext cx="3541720" cy="2774811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/>
          </p:nvPr>
        </p:nvSpPr>
        <p:spPr>
          <a:xfrm>
            <a:off x="4650432" y="3755778"/>
            <a:ext cx="3541720" cy="2774811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5"/>
          </p:nvPr>
        </p:nvSpPr>
        <p:spPr>
          <a:xfrm>
            <a:off x="4650432" y="1796554"/>
            <a:ext cx="3541720" cy="179546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9F9F5-FF3E-4BFA-B826-F007E060C6EE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  <p:sp>
        <p:nvSpPr>
          <p:cNvPr id="13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</p:spTree>
    <p:extLst>
      <p:ext uri="{BB962C8B-B14F-4D97-AF65-F5344CB8AC3E}">
        <p14:creationId xmlns:p14="http://schemas.microsoft.com/office/powerpoint/2010/main" val="3724740299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5" y="1796554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526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954725" y="2774811"/>
            <a:ext cx="7237427" cy="3754156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6C94-CE1D-4468-88B5-57A0C42D9C73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  <p:sp>
        <p:nvSpPr>
          <p:cNvPr id="7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</p:spTree>
    <p:extLst>
      <p:ext uri="{BB962C8B-B14F-4D97-AF65-F5344CB8AC3E}">
        <p14:creationId xmlns:p14="http://schemas.microsoft.com/office/powerpoint/2010/main" val="2388938218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Рисунок 8"/>
          <p:cNvSpPr>
            <a:spLocks noGrp="1"/>
          </p:cNvSpPr>
          <p:nvPr>
            <p:ph type="pic" sz="quarter" idx="14"/>
          </p:nvPr>
        </p:nvSpPr>
        <p:spPr>
          <a:xfrm>
            <a:off x="954725" y="1796555"/>
            <a:ext cx="7237427" cy="4732413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BB2E6-0E91-4E2F-847D-EE7C496F20DC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</p:spTree>
    <p:extLst>
      <p:ext uri="{BB962C8B-B14F-4D97-AF65-F5344CB8AC3E}">
        <p14:creationId xmlns:p14="http://schemas.microsoft.com/office/powerpoint/2010/main" val="4121519901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5" y="1796554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526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2" name="Таблица 11"/>
          <p:cNvSpPr>
            <a:spLocks noGrp="1"/>
          </p:cNvSpPr>
          <p:nvPr>
            <p:ph type="tbl" sz="quarter" idx="14"/>
          </p:nvPr>
        </p:nvSpPr>
        <p:spPr>
          <a:xfrm>
            <a:off x="954725" y="2775446"/>
            <a:ext cx="7237427" cy="3754156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таблицы</a:t>
            </a:r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BEA20-7D48-4A56-B703-549DEF5AFC2C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</p:spTree>
    <p:extLst>
      <p:ext uri="{BB962C8B-B14F-4D97-AF65-F5344CB8AC3E}">
        <p14:creationId xmlns:p14="http://schemas.microsoft.com/office/powerpoint/2010/main" val="797709611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 линей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5" y="5712846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526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5" name="Диаграмма 14"/>
          <p:cNvSpPr>
            <a:spLocks noGrp="1"/>
          </p:cNvSpPr>
          <p:nvPr>
            <p:ph type="chart" sz="quarter" idx="14"/>
          </p:nvPr>
        </p:nvSpPr>
        <p:spPr>
          <a:xfrm>
            <a:off x="954725" y="1795466"/>
            <a:ext cx="7237427" cy="3754156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890D4-11AF-4324-B2A9-85987D5A7C88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</p:spTree>
    <p:extLst>
      <p:ext uri="{BB962C8B-B14F-4D97-AF65-F5344CB8AC3E}">
        <p14:creationId xmlns:p14="http://schemas.microsoft.com/office/powerpoint/2010/main" val="2205632111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 кругов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4" y="1796554"/>
            <a:ext cx="3541720" cy="65289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526"/>
              </a:spcBef>
              <a:defRPr/>
            </a:lvl2pPr>
            <a:lvl3pPr>
              <a:spcBef>
                <a:spcPts val="526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Диаграмма 14"/>
          <p:cNvSpPr>
            <a:spLocks noGrp="1"/>
          </p:cNvSpPr>
          <p:nvPr>
            <p:ph type="chart" sz="quarter" idx="14"/>
          </p:nvPr>
        </p:nvSpPr>
        <p:spPr>
          <a:xfrm>
            <a:off x="954724" y="2611586"/>
            <a:ext cx="3541720" cy="3917380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5"/>
          </p:nvPr>
        </p:nvSpPr>
        <p:spPr>
          <a:xfrm>
            <a:off x="4650432" y="1796552"/>
            <a:ext cx="3541720" cy="473350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AF96A-0BA8-49C6-9297-B1DC854CCDD0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  <p:sp>
        <p:nvSpPr>
          <p:cNvPr id="7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</p:spTree>
    <p:extLst>
      <p:ext uri="{BB962C8B-B14F-4D97-AF65-F5344CB8AC3E}">
        <p14:creationId xmlns:p14="http://schemas.microsoft.com/office/powerpoint/2010/main" val="245657655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ерарх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5" y="1796554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526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7" name="Рисунок SmartArt 16"/>
          <p:cNvSpPr>
            <a:spLocks noGrp="1"/>
          </p:cNvSpPr>
          <p:nvPr>
            <p:ph type="dgm" sz="quarter" idx="14"/>
          </p:nvPr>
        </p:nvSpPr>
        <p:spPr>
          <a:xfrm>
            <a:off x="954725" y="2775446"/>
            <a:ext cx="7237427" cy="3754156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 SmartArt</a:t>
            </a: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3F4DD-5633-44D7-9B49-442338D6A677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</p:spTree>
    <p:extLst>
      <p:ext uri="{BB962C8B-B14F-4D97-AF65-F5344CB8AC3E}">
        <p14:creationId xmlns:p14="http://schemas.microsoft.com/office/powerpoint/2010/main" val="169704286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954736" y="6692453"/>
            <a:ext cx="4157104" cy="162668"/>
            <a:chOff x="2196000" y="1620000"/>
            <a:chExt cx="4860000" cy="180000"/>
          </a:xfrm>
        </p:grpSpPr>
        <p:sp>
          <p:nvSpPr>
            <p:cNvPr id="5" name="Прямоугольник 4"/>
            <p:cNvSpPr/>
            <p:nvPr userDrawn="1"/>
          </p:nvSpPr>
          <p:spPr>
            <a:xfrm>
              <a:off x="2196000" y="1620000"/>
              <a:ext cx="539824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 userDrawn="1"/>
          </p:nvSpPr>
          <p:spPr>
            <a:xfrm>
              <a:off x="2735824" y="1620000"/>
              <a:ext cx="539824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3275647" y="1620000"/>
              <a:ext cx="53982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3815471" y="1620000"/>
              <a:ext cx="539824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4355295" y="1620000"/>
              <a:ext cx="541411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4896705" y="1620000"/>
              <a:ext cx="539824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5436529" y="1620000"/>
              <a:ext cx="539824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5976353" y="1620000"/>
              <a:ext cx="539824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6516176" y="1620000"/>
              <a:ext cx="539824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4" name="Изображение 14" descr="MISIS 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36" y="5713561"/>
            <a:ext cx="1298331" cy="64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Группа 17"/>
          <p:cNvGrpSpPr>
            <a:grpSpLocks/>
          </p:cNvGrpSpPr>
          <p:nvPr userDrawn="1"/>
        </p:nvGrpSpPr>
        <p:grpSpPr bwMode="auto">
          <a:xfrm>
            <a:off x="954736" y="6692453"/>
            <a:ext cx="4157104" cy="162668"/>
            <a:chOff x="2196000" y="1620000"/>
            <a:chExt cx="4860000" cy="180000"/>
          </a:xfrm>
        </p:grpSpPr>
        <p:sp>
          <p:nvSpPr>
            <p:cNvPr id="17" name="Прямоугольник 16"/>
            <p:cNvSpPr/>
            <p:nvPr userDrawn="1"/>
          </p:nvSpPr>
          <p:spPr>
            <a:xfrm>
              <a:off x="2196000" y="1620000"/>
              <a:ext cx="539824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2735824" y="1620000"/>
              <a:ext cx="539824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3275647" y="1620000"/>
              <a:ext cx="53982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3815471" y="1620000"/>
              <a:ext cx="539824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4355295" y="1620000"/>
              <a:ext cx="541411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4896705" y="1620000"/>
              <a:ext cx="539824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5436529" y="1620000"/>
              <a:ext cx="539824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5976353" y="1620000"/>
              <a:ext cx="539824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6516176" y="1620000"/>
              <a:ext cx="539824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6" name="Изображение 14" descr="MISIS 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36" y="5713561"/>
            <a:ext cx="1298331" cy="64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5"/>
          </p:nvPr>
        </p:nvSpPr>
        <p:spPr>
          <a:xfrm>
            <a:off x="954724" y="1796552"/>
            <a:ext cx="4465647" cy="2774811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Дата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</p:spTree>
    <p:extLst>
      <p:ext uri="{BB962C8B-B14F-4D97-AF65-F5344CB8AC3E}">
        <p14:creationId xmlns:p14="http://schemas.microsoft.com/office/powerpoint/2010/main" val="87267049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"/>
          <p:cNvGrpSpPr>
            <a:grpSpLocks/>
          </p:cNvGrpSpPr>
          <p:nvPr/>
        </p:nvGrpSpPr>
        <p:grpSpPr bwMode="auto">
          <a:xfrm>
            <a:off x="954736" y="6698211"/>
            <a:ext cx="4157104" cy="164108"/>
            <a:chOff x="2196000" y="1620000"/>
            <a:chExt cx="4860000" cy="180000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2196000" y="1620000"/>
              <a:ext cx="539824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2735824" y="1620000"/>
              <a:ext cx="539824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3275647" y="1620000"/>
              <a:ext cx="53982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815471" y="1620000"/>
              <a:ext cx="539824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4355295" y="1620000"/>
              <a:ext cx="541411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896705" y="1620000"/>
              <a:ext cx="539824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5436529" y="1620000"/>
              <a:ext cx="539824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5976353" y="1620000"/>
              <a:ext cx="539824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6516176" y="1620000"/>
              <a:ext cx="539824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Группа 16"/>
          <p:cNvGrpSpPr>
            <a:grpSpLocks/>
          </p:cNvGrpSpPr>
          <p:nvPr userDrawn="1"/>
        </p:nvGrpSpPr>
        <p:grpSpPr bwMode="auto">
          <a:xfrm>
            <a:off x="954736" y="6698211"/>
            <a:ext cx="4157104" cy="164108"/>
            <a:chOff x="2196000" y="1620000"/>
            <a:chExt cx="4860000" cy="180000"/>
          </a:xfrm>
        </p:grpSpPr>
        <p:sp>
          <p:nvSpPr>
            <p:cNvPr id="16" name="Прямоугольник 15"/>
            <p:cNvSpPr/>
            <p:nvPr userDrawn="1"/>
          </p:nvSpPr>
          <p:spPr>
            <a:xfrm>
              <a:off x="2196000" y="1620000"/>
              <a:ext cx="539824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2735824" y="1620000"/>
              <a:ext cx="539824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275647" y="1620000"/>
              <a:ext cx="53982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3815471" y="1620000"/>
              <a:ext cx="539824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355295" y="1620000"/>
              <a:ext cx="541411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4896705" y="1620000"/>
              <a:ext cx="539824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436529" y="1620000"/>
              <a:ext cx="539824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5976353" y="1620000"/>
              <a:ext cx="539824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6516176" y="1620000"/>
              <a:ext cx="539824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954727" y="1796562"/>
            <a:ext cx="7237427" cy="4733501"/>
          </a:xfrm>
        </p:spPr>
        <p:txBody>
          <a:bodyPr numCol="3" spcCol="1070411"/>
          <a:lstStyle>
            <a:lvl1pPr marL="0" marR="0" indent="-314825" algn="l" defTabSz="4560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ClrTx/>
              <a:buSzTx/>
              <a:buFont typeface="Wingdings" charset="2"/>
              <a:buAutoNum type="arabicPlain"/>
              <a:tabLst/>
              <a:defRPr sz="1100" kern="1200"/>
            </a:lvl1pPr>
            <a:lvl2pPr marL="199913" indent="-199913">
              <a:buFont typeface="Wingdings" charset="2"/>
              <a:buAutoNum type="arabicPlain"/>
              <a:defRPr/>
            </a:lvl2pPr>
            <a:lvl3pPr marL="358183" indent="-199913">
              <a:buFont typeface="Wingdings" charset="2"/>
              <a:buAutoNum type="arabicPlain"/>
              <a:defRPr/>
            </a:lvl3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Дата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  <p:sp>
        <p:nvSpPr>
          <p:cNvPr id="26" name="Номер слайда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C0BA92B-6210-4303-B4C2-5B07EDC42B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899996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" y="0"/>
            <a:ext cx="9146716" cy="68551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457144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878235" y="1632446"/>
            <a:ext cx="6313746" cy="1957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457144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8"/>
          <p:cNvGrpSpPr>
            <a:grpSpLocks/>
          </p:cNvGrpSpPr>
          <p:nvPr userDrawn="1"/>
        </p:nvGrpSpPr>
        <p:grpSpPr bwMode="auto">
          <a:xfrm>
            <a:off x="6036698" y="1795115"/>
            <a:ext cx="3110019" cy="1795114"/>
            <a:chOff x="7056000" y="1980000"/>
            <a:chExt cx="3636000" cy="1980000"/>
          </a:xfrm>
        </p:grpSpPr>
        <p:sp>
          <p:nvSpPr>
            <p:cNvPr id="8" name="Прямоугольник 7"/>
            <p:cNvSpPr/>
            <p:nvPr userDrawn="1"/>
          </p:nvSpPr>
          <p:spPr>
            <a:xfrm>
              <a:off x="7056000" y="1980000"/>
              <a:ext cx="539843" cy="1980000"/>
            </a:xfrm>
            <a:prstGeom prst="rect">
              <a:avLst/>
            </a:prstGeom>
            <a:solidFill>
              <a:srgbClr val="CFEA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7595843" y="1980000"/>
              <a:ext cx="900267" cy="1980000"/>
            </a:xfrm>
            <a:prstGeom prst="rect">
              <a:avLst/>
            </a:prstGeom>
            <a:solidFill>
              <a:srgbClr val="BBE4F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8496110" y="1980000"/>
              <a:ext cx="179419" cy="1980000"/>
            </a:xfrm>
            <a:prstGeom prst="rect">
              <a:avLst/>
            </a:prstGeom>
            <a:solidFill>
              <a:srgbClr val="9FDAF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8675528" y="1980000"/>
              <a:ext cx="900267" cy="1980000"/>
            </a:xfrm>
            <a:prstGeom prst="rect">
              <a:avLst/>
            </a:prstGeom>
            <a:solidFill>
              <a:srgbClr val="81D0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9575795" y="1980000"/>
              <a:ext cx="1116205" cy="1980000"/>
            </a:xfrm>
            <a:prstGeom prst="rect">
              <a:avLst/>
            </a:prstGeom>
            <a:solidFill>
              <a:srgbClr val="5EC6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Группа 14"/>
          <p:cNvGrpSpPr>
            <a:grpSpLocks/>
          </p:cNvGrpSpPr>
          <p:nvPr userDrawn="1"/>
        </p:nvGrpSpPr>
        <p:grpSpPr bwMode="auto">
          <a:xfrm>
            <a:off x="1878235" y="1468338"/>
            <a:ext cx="4158462" cy="164108"/>
            <a:chOff x="2196000" y="1620000"/>
            <a:chExt cx="4860000" cy="180000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2196000" y="1620000"/>
              <a:ext cx="539647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2735647" y="1620000"/>
              <a:ext cx="539647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275295" y="1620000"/>
              <a:ext cx="54123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816529" y="1620000"/>
              <a:ext cx="539647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356176" y="1620000"/>
              <a:ext cx="539647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895823" y="1620000"/>
              <a:ext cx="539647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435470" y="1620000"/>
              <a:ext cx="541235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976705" y="1620000"/>
              <a:ext cx="539647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516353" y="1620000"/>
              <a:ext cx="539647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4" name="Изображение 28" descr="MISI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235" y="326777"/>
            <a:ext cx="1246724" cy="85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1878652" y="3917380"/>
            <a:ext cx="6313500" cy="1632242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8650" y="5712846"/>
            <a:ext cx="6313500" cy="81612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32" name="Рисунок 31"/>
          <p:cNvSpPr>
            <a:spLocks noGrp="1"/>
          </p:cNvSpPr>
          <p:nvPr>
            <p:ph type="pic" sz="quarter" idx="10"/>
          </p:nvPr>
        </p:nvSpPr>
        <p:spPr>
          <a:xfrm>
            <a:off x="1878652" y="1796554"/>
            <a:ext cx="5389573" cy="1795466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на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27520957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12" descr="MISIS 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36" y="5713561"/>
            <a:ext cx="1298331" cy="64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7"/>
          <p:cNvGrpSpPr>
            <a:grpSpLocks/>
          </p:cNvGrpSpPr>
          <p:nvPr userDrawn="1"/>
        </p:nvGrpSpPr>
        <p:grpSpPr bwMode="auto">
          <a:xfrm>
            <a:off x="954736" y="6698211"/>
            <a:ext cx="4157104" cy="164108"/>
            <a:chOff x="2196000" y="1620000"/>
            <a:chExt cx="4860000" cy="180000"/>
          </a:xfrm>
        </p:grpSpPr>
        <p:sp>
          <p:nvSpPr>
            <p:cNvPr id="7" name="Прямоугольник 6"/>
            <p:cNvSpPr/>
            <p:nvPr userDrawn="1"/>
          </p:nvSpPr>
          <p:spPr>
            <a:xfrm>
              <a:off x="2196000" y="1620000"/>
              <a:ext cx="539824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2735824" y="1620000"/>
              <a:ext cx="539824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275647" y="1620000"/>
              <a:ext cx="53982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3815471" y="1620000"/>
              <a:ext cx="539824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355295" y="1620000"/>
              <a:ext cx="541411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4896705" y="1620000"/>
              <a:ext cx="539824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5436529" y="1620000"/>
              <a:ext cx="539824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5976353" y="1620000"/>
              <a:ext cx="539824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6516176" y="1620000"/>
              <a:ext cx="539824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>
          <a:xfrm>
            <a:off x="5574359" y="1796554"/>
            <a:ext cx="2617793" cy="3754156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на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954724" y="1796554"/>
            <a:ext cx="4465647" cy="3754156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</p:txBody>
      </p:sp>
      <p:sp>
        <p:nvSpPr>
          <p:cNvPr id="17" name="Дата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  <p:sp>
        <p:nvSpPr>
          <p:cNvPr id="1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24C5-3FE3-4945-9A36-43EA1C823512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23744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6"/>
          <p:cNvGrpSpPr>
            <a:grpSpLocks/>
          </p:cNvGrpSpPr>
          <p:nvPr userDrawn="1"/>
        </p:nvGrpSpPr>
        <p:grpSpPr bwMode="auto">
          <a:xfrm>
            <a:off x="954736" y="6698211"/>
            <a:ext cx="4157104" cy="164108"/>
            <a:chOff x="2196000" y="1620000"/>
            <a:chExt cx="4860000" cy="180000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2196000" y="1620000"/>
              <a:ext cx="539824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2735824" y="1620000"/>
              <a:ext cx="539824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3275647" y="1620000"/>
              <a:ext cx="53982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815471" y="1620000"/>
              <a:ext cx="539824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4355295" y="1620000"/>
              <a:ext cx="541411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896705" y="1620000"/>
              <a:ext cx="539824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5436529" y="1620000"/>
              <a:ext cx="539824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5976353" y="1620000"/>
              <a:ext cx="539824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6516176" y="1620000"/>
              <a:ext cx="539824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954725" y="1796554"/>
            <a:ext cx="7237427" cy="4733501"/>
          </a:xfrm>
        </p:spPr>
        <p:txBody>
          <a:bodyPr numCol="3" spcCol="1073081"/>
          <a:lstStyle>
            <a:lvl1pPr marL="0" marR="0" indent="-315612" algn="l" defTabSz="457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26"/>
              </a:spcAft>
              <a:buClrTx/>
              <a:buSzTx/>
              <a:buFont typeface="Wingdings" charset="2"/>
              <a:buAutoNum type="arabicPlain"/>
              <a:tabLst/>
              <a:defRPr sz="1100" kern="1200"/>
            </a:lvl1pPr>
            <a:lvl2pPr marL="200414" indent="-200414">
              <a:buFont typeface="Wingdings" charset="2"/>
              <a:buAutoNum type="arabicPlain"/>
              <a:defRPr/>
            </a:lvl2pPr>
            <a:lvl3pPr marL="359074" indent="-200414">
              <a:buFont typeface="Wingdings" charset="2"/>
              <a:buAutoNum type="arabicPlain"/>
              <a:defRPr/>
            </a:lvl3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5" name="Дата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  <p:sp>
        <p:nvSpPr>
          <p:cNvPr id="16" name="Номер слайда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115D4-8282-4491-91B4-90CEEE3D0199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65620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Шмуцти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" y="2775446"/>
            <a:ext cx="9146716" cy="4079675"/>
          </a:xfrm>
          <a:prstGeom prst="rect">
            <a:avLst/>
          </a:prstGeom>
          <a:solidFill>
            <a:srgbClr val="5EC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457144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" name="Группа 7"/>
          <p:cNvGrpSpPr>
            <a:grpSpLocks/>
          </p:cNvGrpSpPr>
          <p:nvPr userDrawn="1"/>
        </p:nvGrpSpPr>
        <p:grpSpPr bwMode="auto">
          <a:xfrm>
            <a:off x="1878235" y="6698211"/>
            <a:ext cx="4158462" cy="164108"/>
            <a:chOff x="2196000" y="1620000"/>
            <a:chExt cx="4860000" cy="180000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2196000" y="1620000"/>
              <a:ext cx="539647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2735647" y="1620000"/>
              <a:ext cx="539647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3275295" y="1620000"/>
              <a:ext cx="54123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816529" y="1620000"/>
              <a:ext cx="539647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4356176" y="1620000"/>
              <a:ext cx="539647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895823" y="1620000"/>
              <a:ext cx="539647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5435470" y="1620000"/>
              <a:ext cx="541235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5976705" y="1620000"/>
              <a:ext cx="539647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6516353" y="1620000"/>
              <a:ext cx="539647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5" name="Прямоугольник 14"/>
          <p:cNvSpPr/>
          <p:nvPr userDrawn="1"/>
        </p:nvSpPr>
        <p:spPr>
          <a:xfrm>
            <a:off x="0" y="1959224"/>
            <a:ext cx="8191981" cy="816222"/>
          </a:xfrm>
          <a:prstGeom prst="rect">
            <a:avLst/>
          </a:prstGeom>
          <a:solidFill>
            <a:srgbClr val="9FDA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457144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795116"/>
            <a:ext cx="6036697" cy="164108"/>
          </a:xfrm>
          <a:prstGeom prst="rect">
            <a:avLst/>
          </a:prstGeom>
          <a:solidFill>
            <a:srgbClr val="D4EE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 defTabSz="457144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Название 8"/>
          <p:cNvSpPr>
            <a:spLocks noGrp="1"/>
          </p:cNvSpPr>
          <p:nvPr>
            <p:ph type="title"/>
          </p:nvPr>
        </p:nvSpPr>
        <p:spPr>
          <a:xfrm>
            <a:off x="1878652" y="3917380"/>
            <a:ext cx="6313500" cy="1632242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заголовка</a:t>
            </a:r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8650" y="5712846"/>
            <a:ext cx="6313500" cy="81612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</p:spTree>
    <p:extLst>
      <p:ext uri="{BB962C8B-B14F-4D97-AF65-F5344CB8AC3E}">
        <p14:creationId xmlns:p14="http://schemas.microsoft.com/office/powerpoint/2010/main" val="3825389276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дна колонка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952019" y="4733501"/>
            <a:ext cx="3544425" cy="1305793"/>
          </a:xfrm>
          <a:blipFill rotWithShape="1">
            <a:blip r:embed="rId2"/>
            <a:stretch>
              <a:fillRect/>
            </a:stretch>
          </a:blipFill>
        </p:spPr>
        <p:txBody>
          <a:bodyPr lIns="157806" tIns="157806" rIns="157806" bIns="157806"/>
          <a:lstStyle>
            <a:lvl1pPr marL="157806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54725" y="816121"/>
            <a:ext cx="7237427" cy="81612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954725" y="1796554"/>
            <a:ext cx="7237427" cy="277481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4D540-2799-4969-ACFC-06A2C0924B34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</p:spTree>
    <p:extLst>
      <p:ext uri="{BB962C8B-B14F-4D97-AF65-F5344CB8AC3E}">
        <p14:creationId xmlns:p14="http://schemas.microsoft.com/office/powerpoint/2010/main" val="4280722320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е колонки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54725" y="816121"/>
            <a:ext cx="7237427" cy="81612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Образец заголовка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4"/>
          </p:nvPr>
        </p:nvSpPr>
        <p:spPr>
          <a:xfrm>
            <a:off x="954724" y="1796554"/>
            <a:ext cx="3541720" cy="473350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5"/>
          </p:nvPr>
        </p:nvSpPr>
        <p:spPr>
          <a:xfrm>
            <a:off x="4650432" y="1796577"/>
            <a:ext cx="3541720" cy="277481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3"/>
          </p:nvPr>
        </p:nvSpPr>
        <p:spPr>
          <a:xfrm>
            <a:off x="4650432" y="4734939"/>
            <a:ext cx="3544425" cy="1305793"/>
          </a:xfrm>
          <a:blipFill rotWithShape="1">
            <a:blip r:embed="rId2"/>
            <a:stretch>
              <a:fillRect/>
            </a:stretch>
          </a:blipFill>
        </p:spPr>
        <p:txBody>
          <a:bodyPr lIns="157806" tIns="157806" rIns="157806" bIns="157806"/>
          <a:lstStyle>
            <a:lvl1pPr marL="157806"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56A6C-172F-4E07-AC65-B2413D1672DC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  <p:sp>
        <p:nvSpPr>
          <p:cNvPr id="7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</p:spTree>
    <p:extLst>
      <p:ext uri="{BB962C8B-B14F-4D97-AF65-F5344CB8AC3E}">
        <p14:creationId xmlns:p14="http://schemas.microsoft.com/office/powerpoint/2010/main" val="2338803911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дна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2"/>
          </p:nvPr>
        </p:nvSpPr>
        <p:spPr>
          <a:xfrm>
            <a:off x="954725" y="1796554"/>
            <a:ext cx="7237427" cy="179546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954724" y="3755778"/>
            <a:ext cx="3541720" cy="2774811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на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ru-RU" noProof="0" dirty="0"/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14"/>
          </p:nvPr>
        </p:nvSpPr>
        <p:spPr>
          <a:xfrm>
            <a:off x="4650432" y="3755778"/>
            <a:ext cx="3541720" cy="2774811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на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EFC36-72CC-4FC3-A58C-451B394CE418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  <p:sp>
        <p:nvSpPr>
          <p:cNvPr id="7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</p:spTree>
    <p:extLst>
      <p:ext uri="{BB962C8B-B14F-4D97-AF65-F5344CB8AC3E}">
        <p14:creationId xmlns:p14="http://schemas.microsoft.com/office/powerpoint/2010/main" val="933385434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2"/>
          </p:nvPr>
        </p:nvSpPr>
        <p:spPr>
          <a:xfrm>
            <a:off x="954724" y="1796554"/>
            <a:ext cx="3541720" cy="179546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13"/>
          </p:nvPr>
        </p:nvSpPr>
        <p:spPr>
          <a:xfrm>
            <a:off x="954724" y="3755778"/>
            <a:ext cx="3541720" cy="2774811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на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ru-RU" noProof="0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4"/>
          </p:nvPr>
        </p:nvSpPr>
        <p:spPr>
          <a:xfrm>
            <a:off x="4650432" y="3755778"/>
            <a:ext cx="3541720" cy="2774811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на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ru-RU" noProof="0" dirty="0"/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5"/>
          </p:nvPr>
        </p:nvSpPr>
        <p:spPr>
          <a:xfrm>
            <a:off x="4650432" y="1796554"/>
            <a:ext cx="3541720" cy="179546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75A12-5E84-4CCF-97B6-1C7B3FC0EB1A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  <p:sp>
        <p:nvSpPr>
          <p:cNvPr id="13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</p:spTree>
    <p:extLst>
      <p:ext uri="{BB962C8B-B14F-4D97-AF65-F5344CB8AC3E}">
        <p14:creationId xmlns:p14="http://schemas.microsoft.com/office/powerpoint/2010/main" val="296835874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5" y="1796554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526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954725" y="2774811"/>
            <a:ext cx="7237427" cy="3754156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на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53C0C-0007-40A8-BC8C-8441D18F8913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  <p:sp>
        <p:nvSpPr>
          <p:cNvPr id="7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</p:spTree>
    <p:extLst>
      <p:ext uri="{BB962C8B-B14F-4D97-AF65-F5344CB8AC3E}">
        <p14:creationId xmlns:p14="http://schemas.microsoft.com/office/powerpoint/2010/main" val="3411835259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5" name="Рисунок 8"/>
          <p:cNvSpPr>
            <a:spLocks noGrp="1"/>
          </p:cNvSpPr>
          <p:nvPr>
            <p:ph type="pic" sz="quarter" idx="14"/>
          </p:nvPr>
        </p:nvSpPr>
        <p:spPr>
          <a:xfrm>
            <a:off x="954725" y="1796555"/>
            <a:ext cx="7237427" cy="4732413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на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ru-RU" noProof="0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6FBA8-5C54-4829-A4F0-3D689E5AF800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</p:spTree>
    <p:extLst>
      <p:ext uri="{BB962C8B-B14F-4D97-AF65-F5344CB8AC3E}">
        <p14:creationId xmlns:p14="http://schemas.microsoft.com/office/powerpoint/2010/main" val="322657042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муцти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2775446"/>
            <a:ext cx="9146716" cy="4079675"/>
          </a:xfrm>
          <a:prstGeom prst="rect">
            <a:avLst/>
          </a:prstGeom>
          <a:solidFill>
            <a:srgbClr val="5EC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963" tIns="39982" rIns="79963" bIns="39982" anchor="ctr"/>
          <a:lstStyle/>
          <a:p>
            <a:pPr algn="ctr" defTabSz="456001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1878235" y="6698211"/>
            <a:ext cx="4158462" cy="164108"/>
            <a:chOff x="2196000" y="1620000"/>
            <a:chExt cx="4860000" cy="180000"/>
          </a:xfrm>
        </p:grpSpPr>
        <p:sp>
          <p:nvSpPr>
            <p:cNvPr id="6" name="Прямоугольник 5"/>
            <p:cNvSpPr/>
            <p:nvPr userDrawn="1"/>
          </p:nvSpPr>
          <p:spPr>
            <a:xfrm>
              <a:off x="2196000" y="1620000"/>
              <a:ext cx="539647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2735647" y="1620000"/>
              <a:ext cx="539647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3275295" y="1620000"/>
              <a:ext cx="54123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816529" y="1620000"/>
              <a:ext cx="539647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4356176" y="1620000"/>
              <a:ext cx="539647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895823" y="1620000"/>
              <a:ext cx="539647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5435470" y="1620000"/>
              <a:ext cx="541235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5976705" y="1620000"/>
              <a:ext cx="539647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6516353" y="1620000"/>
              <a:ext cx="539647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0" y="1959224"/>
            <a:ext cx="8191981" cy="816222"/>
          </a:xfrm>
          <a:prstGeom prst="rect">
            <a:avLst/>
          </a:prstGeom>
          <a:solidFill>
            <a:srgbClr val="9FDA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963" tIns="39982" rIns="79963" bIns="39982" anchor="ctr"/>
          <a:lstStyle/>
          <a:p>
            <a:pPr algn="ctr" defTabSz="45600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795116"/>
            <a:ext cx="6036697" cy="164108"/>
          </a:xfrm>
          <a:prstGeom prst="rect">
            <a:avLst/>
          </a:prstGeom>
          <a:solidFill>
            <a:srgbClr val="D4EE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963" tIns="39982" rIns="79963" bIns="39982" anchor="ctr"/>
          <a:lstStyle/>
          <a:p>
            <a:pPr algn="ctr" defTabSz="45600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" y="2775446"/>
            <a:ext cx="9146716" cy="4079675"/>
          </a:xfrm>
          <a:prstGeom prst="rect">
            <a:avLst/>
          </a:prstGeom>
          <a:solidFill>
            <a:srgbClr val="5EC6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963" tIns="39982" rIns="79963" bIns="39982" anchor="ctr"/>
          <a:lstStyle/>
          <a:p>
            <a:pPr algn="ctr" defTabSz="456001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8" name="Группа 20"/>
          <p:cNvGrpSpPr>
            <a:grpSpLocks/>
          </p:cNvGrpSpPr>
          <p:nvPr userDrawn="1"/>
        </p:nvGrpSpPr>
        <p:grpSpPr bwMode="auto">
          <a:xfrm>
            <a:off x="1878235" y="6698211"/>
            <a:ext cx="4158462" cy="164108"/>
            <a:chOff x="2196000" y="1620000"/>
            <a:chExt cx="4860000" cy="180000"/>
          </a:xfrm>
        </p:grpSpPr>
        <p:sp>
          <p:nvSpPr>
            <p:cNvPr id="19" name="Прямоугольник 18"/>
            <p:cNvSpPr/>
            <p:nvPr userDrawn="1"/>
          </p:nvSpPr>
          <p:spPr>
            <a:xfrm>
              <a:off x="2196000" y="1620000"/>
              <a:ext cx="539647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2735647" y="1620000"/>
              <a:ext cx="539647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3275295" y="1620000"/>
              <a:ext cx="54123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3816529" y="1620000"/>
              <a:ext cx="539647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4356176" y="1620000"/>
              <a:ext cx="539647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4895823" y="1620000"/>
              <a:ext cx="539647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5435470" y="1620000"/>
              <a:ext cx="541235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5976705" y="1620000"/>
              <a:ext cx="539647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Прямоугольник 28"/>
            <p:cNvSpPr/>
            <p:nvPr userDrawn="1"/>
          </p:nvSpPr>
          <p:spPr>
            <a:xfrm>
              <a:off x="6516353" y="1620000"/>
              <a:ext cx="539647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001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0" name="Прямоугольник 29"/>
          <p:cNvSpPr/>
          <p:nvPr userDrawn="1"/>
        </p:nvSpPr>
        <p:spPr>
          <a:xfrm>
            <a:off x="0" y="1959224"/>
            <a:ext cx="8191981" cy="816222"/>
          </a:xfrm>
          <a:prstGeom prst="rect">
            <a:avLst/>
          </a:prstGeom>
          <a:solidFill>
            <a:srgbClr val="9FDA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963" tIns="39982" rIns="79963" bIns="39982" anchor="ctr"/>
          <a:lstStyle/>
          <a:p>
            <a:pPr algn="ctr" defTabSz="45600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0" y="1795116"/>
            <a:ext cx="6036697" cy="164108"/>
          </a:xfrm>
          <a:prstGeom prst="rect">
            <a:avLst/>
          </a:prstGeom>
          <a:solidFill>
            <a:srgbClr val="D4EE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963" tIns="39982" rIns="79963" bIns="39982" anchor="ctr"/>
          <a:lstStyle/>
          <a:p>
            <a:pPr algn="ctr" defTabSz="456001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Название 8"/>
          <p:cNvSpPr>
            <a:spLocks noGrp="1"/>
          </p:cNvSpPr>
          <p:nvPr>
            <p:ph type="title"/>
          </p:nvPr>
        </p:nvSpPr>
        <p:spPr>
          <a:xfrm>
            <a:off x="1878652" y="3917380"/>
            <a:ext cx="6313500" cy="1632242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8650" y="5712854"/>
            <a:ext cx="6313500" cy="816121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45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32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</p:spTree>
    <p:extLst>
      <p:ext uri="{BB962C8B-B14F-4D97-AF65-F5344CB8AC3E}">
        <p14:creationId xmlns:p14="http://schemas.microsoft.com/office/powerpoint/2010/main" val="325254698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5" y="1796554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526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</p:txBody>
      </p:sp>
      <p:sp>
        <p:nvSpPr>
          <p:cNvPr id="12" name="Таблица 11"/>
          <p:cNvSpPr>
            <a:spLocks noGrp="1"/>
          </p:cNvSpPr>
          <p:nvPr>
            <p:ph type="tbl" sz="quarter" idx="14"/>
          </p:nvPr>
        </p:nvSpPr>
        <p:spPr>
          <a:xfrm>
            <a:off x="954725" y="2775446"/>
            <a:ext cx="7237427" cy="375415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Щелкните значок, чтобы добавить таблицу</a:t>
            </a:r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34F29-9FC1-4656-9CBF-649862FD84FC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</p:spTree>
    <p:extLst>
      <p:ext uri="{BB962C8B-B14F-4D97-AF65-F5344CB8AC3E}">
        <p14:creationId xmlns:p14="http://schemas.microsoft.com/office/powerpoint/2010/main" val="947605238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иаграмма линей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5" y="5712846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526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</p:txBody>
      </p:sp>
      <p:sp>
        <p:nvSpPr>
          <p:cNvPr id="15" name="Диаграмма 14"/>
          <p:cNvSpPr>
            <a:spLocks noGrp="1"/>
          </p:cNvSpPr>
          <p:nvPr>
            <p:ph type="chart" sz="quarter" idx="14"/>
          </p:nvPr>
        </p:nvSpPr>
        <p:spPr>
          <a:xfrm>
            <a:off x="954725" y="1795466"/>
            <a:ext cx="7237427" cy="375415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Щелкните значок, чтобы добавить диаграмму</a:t>
            </a:r>
            <a:endParaRPr lang="ru-RU" noProof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AF220-6142-464E-87F7-A17442DA8A2C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</p:spTree>
    <p:extLst>
      <p:ext uri="{BB962C8B-B14F-4D97-AF65-F5344CB8AC3E}">
        <p14:creationId xmlns:p14="http://schemas.microsoft.com/office/powerpoint/2010/main" val="3546924508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иаграмма кругов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4" y="1796554"/>
            <a:ext cx="3541720" cy="65289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526"/>
              </a:spcBef>
              <a:defRPr/>
            </a:lvl2pPr>
            <a:lvl3pPr>
              <a:spcBef>
                <a:spcPts val="526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2" name="Диаграмма 14"/>
          <p:cNvSpPr>
            <a:spLocks noGrp="1"/>
          </p:cNvSpPr>
          <p:nvPr>
            <p:ph type="chart" sz="quarter" idx="14"/>
          </p:nvPr>
        </p:nvSpPr>
        <p:spPr>
          <a:xfrm>
            <a:off x="954724" y="2611586"/>
            <a:ext cx="3541720" cy="391738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Щелкните значок, чтобы добавить диаграмму</a:t>
            </a:r>
            <a:endParaRPr lang="ru-RU" noProof="0"/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5"/>
          </p:nvPr>
        </p:nvSpPr>
        <p:spPr>
          <a:xfrm>
            <a:off x="4650432" y="1796552"/>
            <a:ext cx="3541720" cy="473350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FB323-C762-498B-A76A-9F90DC1E6F6D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  <p:sp>
        <p:nvSpPr>
          <p:cNvPr id="7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</p:spTree>
    <p:extLst>
      <p:ext uri="{BB962C8B-B14F-4D97-AF65-F5344CB8AC3E}">
        <p14:creationId xmlns:p14="http://schemas.microsoft.com/office/powerpoint/2010/main" val="3957109591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ерарх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2"/>
          <p:cNvSpPr>
            <a:spLocks noGrp="1"/>
          </p:cNvSpPr>
          <p:nvPr>
            <p:ph type="body" sz="quarter" idx="13"/>
          </p:nvPr>
        </p:nvSpPr>
        <p:spPr>
          <a:xfrm>
            <a:off x="954725" y="1796554"/>
            <a:ext cx="7237427" cy="81612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526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</p:txBody>
      </p:sp>
      <p:sp>
        <p:nvSpPr>
          <p:cNvPr id="17" name="Рисунок SmartArt 16"/>
          <p:cNvSpPr>
            <a:spLocks noGrp="1"/>
          </p:cNvSpPr>
          <p:nvPr>
            <p:ph type="dgm" sz="quarter" idx="14"/>
          </p:nvPr>
        </p:nvSpPr>
        <p:spPr>
          <a:xfrm>
            <a:off x="954725" y="2775446"/>
            <a:ext cx="7237427" cy="375415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Щелкните значок, чтобы добавить рисунок SmartArt</a:t>
            </a:r>
            <a:endParaRPr lang="ru-RU" noProof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D688D-FF6A-4705-954C-4C399FC919F9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</p:spTree>
    <p:extLst>
      <p:ext uri="{BB962C8B-B14F-4D97-AF65-F5344CB8AC3E}">
        <p14:creationId xmlns:p14="http://schemas.microsoft.com/office/powerpoint/2010/main" val="1788595955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954736" y="6692453"/>
            <a:ext cx="4157104" cy="162668"/>
            <a:chOff x="2196000" y="1620000"/>
            <a:chExt cx="4860000" cy="180000"/>
          </a:xfrm>
        </p:grpSpPr>
        <p:sp>
          <p:nvSpPr>
            <p:cNvPr id="5" name="Прямоугольник 4"/>
            <p:cNvSpPr/>
            <p:nvPr userDrawn="1"/>
          </p:nvSpPr>
          <p:spPr>
            <a:xfrm>
              <a:off x="2196000" y="1620000"/>
              <a:ext cx="539824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 userDrawn="1"/>
          </p:nvSpPr>
          <p:spPr>
            <a:xfrm>
              <a:off x="2735824" y="1620000"/>
              <a:ext cx="539824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 userDrawn="1"/>
          </p:nvSpPr>
          <p:spPr>
            <a:xfrm>
              <a:off x="3275647" y="1620000"/>
              <a:ext cx="53982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3815471" y="1620000"/>
              <a:ext cx="539824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4355295" y="1620000"/>
              <a:ext cx="541411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4896705" y="1620000"/>
              <a:ext cx="539824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5436529" y="1620000"/>
              <a:ext cx="539824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5976353" y="1620000"/>
              <a:ext cx="539824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6516176" y="1620000"/>
              <a:ext cx="539824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44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4" name="Изображение 14" descr="MISIS 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36" y="5713561"/>
            <a:ext cx="1298331" cy="64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5"/>
          </p:nvPr>
        </p:nvSpPr>
        <p:spPr>
          <a:xfrm>
            <a:off x="954724" y="1796552"/>
            <a:ext cx="4465647" cy="2774811"/>
          </a:xfrm>
        </p:spPr>
        <p:txBody>
          <a:bodyPr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5" name="Дата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</p:spTree>
    <p:extLst>
      <p:ext uri="{BB962C8B-B14F-4D97-AF65-F5344CB8AC3E}">
        <p14:creationId xmlns:p14="http://schemas.microsoft.com/office/powerpoint/2010/main" val="344688075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ступление 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6"/>
          <p:cNvGrpSpPr>
            <a:grpSpLocks/>
          </p:cNvGrpSpPr>
          <p:nvPr userDrawn="1"/>
        </p:nvGrpSpPr>
        <p:grpSpPr bwMode="auto">
          <a:xfrm>
            <a:off x="954736" y="6698211"/>
            <a:ext cx="4157104" cy="164108"/>
            <a:chOff x="2196000" y="1620000"/>
            <a:chExt cx="4860000" cy="180000"/>
          </a:xfrm>
        </p:grpSpPr>
        <p:sp>
          <p:nvSpPr>
            <p:cNvPr id="7" name="Прямоугольник 6"/>
            <p:cNvSpPr/>
            <p:nvPr userDrawn="1"/>
          </p:nvSpPr>
          <p:spPr>
            <a:xfrm>
              <a:off x="2196000" y="1620000"/>
              <a:ext cx="539824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49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2735824" y="1620000"/>
              <a:ext cx="539824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49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275647" y="1620000"/>
              <a:ext cx="53982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49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3815471" y="1620000"/>
              <a:ext cx="539824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49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355295" y="1620000"/>
              <a:ext cx="541411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49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4896705" y="1620000"/>
              <a:ext cx="539824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49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5436529" y="1620000"/>
              <a:ext cx="539824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49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5976353" y="1620000"/>
              <a:ext cx="539824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49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6516176" y="1620000"/>
              <a:ext cx="539824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49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10422" r="5469" b="11241"/>
          <a:stretch>
            <a:fillRect/>
          </a:stretch>
        </p:blipFill>
        <p:spPr bwMode="auto">
          <a:xfrm>
            <a:off x="947945" y="6145425"/>
            <a:ext cx="1117706" cy="48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>
          <a:xfrm>
            <a:off x="5574359" y="1796554"/>
            <a:ext cx="2617793" cy="1855781"/>
          </a:xfrm>
        </p:spPr>
        <p:txBody>
          <a:bodyPr/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954724" y="1796554"/>
            <a:ext cx="4465647" cy="37541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5" name="Рисунок 11"/>
          <p:cNvSpPr>
            <a:spLocks noGrp="1"/>
          </p:cNvSpPr>
          <p:nvPr>
            <p:ph type="pic" sz="quarter" idx="14"/>
          </p:nvPr>
        </p:nvSpPr>
        <p:spPr>
          <a:xfrm>
            <a:off x="5592984" y="3721433"/>
            <a:ext cx="2617793" cy="1855781"/>
          </a:xfrm>
        </p:spPr>
        <p:txBody>
          <a:bodyPr/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18" name="Дата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  <p:sp>
        <p:nvSpPr>
          <p:cNvPr id="19" name="Номер слайда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0F63-F422-4939-A115-A7231D67CEF4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228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Вступление 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12" descr="MISIS 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36" y="5713561"/>
            <a:ext cx="1298331" cy="64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7"/>
          <p:cNvGrpSpPr>
            <a:grpSpLocks/>
          </p:cNvGrpSpPr>
          <p:nvPr userDrawn="1"/>
        </p:nvGrpSpPr>
        <p:grpSpPr bwMode="auto">
          <a:xfrm>
            <a:off x="954736" y="6698211"/>
            <a:ext cx="4157104" cy="164108"/>
            <a:chOff x="2196000" y="1620000"/>
            <a:chExt cx="4860000" cy="180000"/>
          </a:xfrm>
        </p:grpSpPr>
        <p:sp>
          <p:nvSpPr>
            <p:cNvPr id="7" name="Прямоугольник 6"/>
            <p:cNvSpPr/>
            <p:nvPr userDrawn="1"/>
          </p:nvSpPr>
          <p:spPr>
            <a:xfrm>
              <a:off x="2196000" y="1620000"/>
              <a:ext cx="539824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49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 userDrawn="1"/>
          </p:nvSpPr>
          <p:spPr>
            <a:xfrm>
              <a:off x="2735824" y="1620000"/>
              <a:ext cx="539824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49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3275647" y="1620000"/>
              <a:ext cx="53982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49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3815471" y="1620000"/>
              <a:ext cx="539824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49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4355295" y="1620000"/>
              <a:ext cx="541411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49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4896705" y="1620000"/>
              <a:ext cx="539824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49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5436529" y="1620000"/>
              <a:ext cx="539824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49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5976353" y="1620000"/>
              <a:ext cx="539824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49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6516176" y="1620000"/>
              <a:ext cx="539824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649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>
          <a:xfrm>
            <a:off x="5574359" y="1796554"/>
            <a:ext cx="2617793" cy="3754156"/>
          </a:xfrm>
        </p:spPr>
        <p:txBody>
          <a:bodyPr/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954724" y="1796554"/>
            <a:ext cx="4465647" cy="37541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Дата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  <p:sp>
        <p:nvSpPr>
          <p:cNvPr id="1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5412-F831-4213-98A7-67BC68128A1B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0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а колонка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952024" y="4733504"/>
            <a:ext cx="3544425" cy="1305793"/>
          </a:xfrm>
          <a:blipFill rotWithShape="1">
            <a:blip r:embed="rId2"/>
            <a:stretch>
              <a:fillRect/>
            </a:stretch>
          </a:blipFill>
        </p:spPr>
        <p:txBody>
          <a:bodyPr lIns="157413" tIns="157413" rIns="157413" bIns="157413"/>
          <a:lstStyle>
            <a:lvl1pPr marL="157413">
              <a:spcAft>
                <a:spcPts val="0"/>
              </a:spcAft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54727" y="816134"/>
            <a:ext cx="7237427" cy="81612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954727" y="1796561"/>
            <a:ext cx="7237427" cy="277481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0107724-C725-45D2-A4BD-55D5917F43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844013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 и 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54727" y="816134"/>
            <a:ext cx="7237427" cy="81612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4"/>
          </p:nvPr>
        </p:nvSpPr>
        <p:spPr>
          <a:xfrm>
            <a:off x="954724" y="1796562"/>
            <a:ext cx="3541720" cy="473350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sz="quarter" idx="15"/>
          </p:nvPr>
        </p:nvSpPr>
        <p:spPr>
          <a:xfrm>
            <a:off x="4650432" y="1796590"/>
            <a:ext cx="3541720" cy="2774811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3"/>
          </p:nvPr>
        </p:nvSpPr>
        <p:spPr>
          <a:xfrm>
            <a:off x="4650440" y="4734941"/>
            <a:ext cx="3544425" cy="1305793"/>
          </a:xfrm>
          <a:blipFill rotWithShape="1">
            <a:blip r:embed="rId2"/>
            <a:stretch>
              <a:fillRect/>
            </a:stretch>
          </a:blipFill>
        </p:spPr>
        <p:txBody>
          <a:bodyPr lIns="157413" tIns="157413" rIns="157413" bIns="157413"/>
          <a:lstStyle>
            <a:lvl1pPr marL="157413">
              <a:spcAft>
                <a:spcPts val="0"/>
              </a:spcAft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C1BA4B0-883B-4281-9433-25399607B3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317658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а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2"/>
          </p:nvPr>
        </p:nvSpPr>
        <p:spPr>
          <a:xfrm>
            <a:off x="954727" y="1796554"/>
            <a:ext cx="7237427" cy="179546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526"/>
              </a:spcBef>
              <a:defRPr/>
            </a:lvl4pPr>
            <a:lvl5pPr>
              <a:spcBef>
                <a:spcPts val="526"/>
              </a:spcBef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954724" y="3755788"/>
            <a:ext cx="3541720" cy="2774811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14"/>
          </p:nvPr>
        </p:nvSpPr>
        <p:spPr>
          <a:xfrm>
            <a:off x="4650432" y="3755788"/>
            <a:ext cx="3541720" cy="2774811"/>
          </a:xfr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455987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67137ED-6369-47C0-8D78-D757D40787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299545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21946" y="326777"/>
            <a:ext cx="770035" cy="32677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4C4C4C"/>
                </a:solidFill>
              </a:defRPr>
            </a:lvl1pPr>
          </a:lstStyle>
          <a:p>
            <a:pPr defTabSz="455106" fontAlgn="base">
              <a:spcBef>
                <a:spcPct val="0"/>
              </a:spcBef>
              <a:spcAft>
                <a:spcPct val="0"/>
              </a:spcAft>
            </a:pPr>
            <a:fld id="{3838B0BC-011A-4901-BF04-9D0BC2EED4F8}" type="slidenum">
              <a:rPr lang="ru-RU" altLang="ru-RU">
                <a:cs typeface="Arial" pitchFamily="34" charset="0"/>
              </a:rPr>
              <a:pPr defTabSz="45510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52020" y="328217"/>
            <a:ext cx="6313746" cy="3210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defTabSz="456001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srgbClr val="4C4C4C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НИТУ «МИСиС» / Об итогах набора студентов в 2017 году и задачи по обеспечению качества набора в 2018 году/ 31 августа 2018 г.</a:t>
            </a:r>
          </a:p>
        </p:txBody>
      </p:sp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 bwMode="auto">
          <a:xfrm>
            <a:off x="954736" y="816224"/>
            <a:ext cx="7237245" cy="81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r>
              <a:rPr lang="en-US" altLang="ru-RU"/>
              <a:t> 24pt</a:t>
            </a:r>
            <a:endParaRPr lang="ru-RU" altLang="ru-RU"/>
          </a:p>
        </p:txBody>
      </p:sp>
      <p:sp>
        <p:nvSpPr>
          <p:cNvPr id="4101" name="Текст 2"/>
          <p:cNvSpPr>
            <a:spLocks noGrp="1"/>
          </p:cNvSpPr>
          <p:nvPr>
            <p:ph type="body" idx="1"/>
          </p:nvPr>
        </p:nvSpPr>
        <p:spPr bwMode="auto">
          <a:xfrm>
            <a:off x="954736" y="1795115"/>
            <a:ext cx="7237245" cy="47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  <a:r>
              <a:rPr lang="en-US" altLang="ru-RU"/>
              <a:t> 14pt</a:t>
            </a:r>
            <a:endParaRPr lang="ru-RU" altLang="ru-RU"/>
          </a:p>
          <a:p>
            <a:pPr lvl="1"/>
            <a:r>
              <a:rPr lang="ru-RU" altLang="ru-RU"/>
              <a:t>Второй уровень</a:t>
            </a:r>
            <a:r>
              <a:rPr lang="en-US" altLang="ru-RU"/>
              <a:t> 12pt</a:t>
            </a:r>
            <a:endParaRPr lang="ru-RU" altLang="ru-RU"/>
          </a:p>
          <a:p>
            <a:pPr lvl="2"/>
            <a:r>
              <a:rPr lang="ru-RU" altLang="ru-RU"/>
              <a:t>Третий уровень</a:t>
            </a:r>
            <a:r>
              <a:rPr lang="en-US" altLang="ru-RU"/>
              <a:t> 10pt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567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transition>
    <p:fade/>
  </p:transition>
  <p:hf hdr="0" ftr="0"/>
  <p:txStyles>
    <p:titleStyle>
      <a:lvl1pPr algn="l" defTabSz="455106" rtl="0" eaLnBrk="0" fontAlgn="base" hangingPunct="0">
        <a:lnSpc>
          <a:spcPts val="2521"/>
        </a:lnSpc>
        <a:spcBef>
          <a:spcPct val="0"/>
        </a:spcBef>
        <a:spcAft>
          <a:spcPct val="0"/>
        </a:spcAft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5106" rtl="0" eaLnBrk="0" fontAlgn="base" hangingPunct="0">
        <a:lnSpc>
          <a:spcPts val="2521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</a:defRPr>
      </a:lvl2pPr>
      <a:lvl3pPr algn="l" defTabSz="455106" rtl="0" eaLnBrk="0" fontAlgn="base" hangingPunct="0">
        <a:lnSpc>
          <a:spcPts val="2521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</a:defRPr>
      </a:lvl3pPr>
      <a:lvl4pPr algn="l" defTabSz="455106" rtl="0" eaLnBrk="0" fontAlgn="base" hangingPunct="0">
        <a:lnSpc>
          <a:spcPts val="2521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</a:defRPr>
      </a:lvl4pPr>
      <a:lvl5pPr algn="l" defTabSz="455106" rtl="0" eaLnBrk="0" fontAlgn="base" hangingPunct="0">
        <a:lnSpc>
          <a:spcPts val="2521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</a:defRPr>
      </a:lvl5pPr>
      <a:lvl6pPr marL="400827" algn="l" defTabSz="455106" rtl="0" fontAlgn="base">
        <a:lnSpc>
          <a:spcPts val="2521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</a:defRPr>
      </a:lvl6pPr>
      <a:lvl7pPr marL="801654" algn="l" defTabSz="455106" rtl="0" fontAlgn="base">
        <a:lnSpc>
          <a:spcPts val="2521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</a:defRPr>
      </a:lvl7pPr>
      <a:lvl8pPr marL="1202482" algn="l" defTabSz="455106" rtl="0" fontAlgn="base">
        <a:lnSpc>
          <a:spcPts val="2521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</a:defRPr>
      </a:lvl8pPr>
      <a:lvl9pPr marL="1603309" algn="l" defTabSz="455106" rtl="0" fontAlgn="base">
        <a:lnSpc>
          <a:spcPts val="2521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algn="l" defTabSz="455106" rtl="0" eaLnBrk="0" fontAlgn="base" hangingPunct="0">
        <a:spcBef>
          <a:spcPct val="0"/>
        </a:spcBef>
        <a:spcAft>
          <a:spcPts val="526"/>
        </a:spcAft>
        <a:buFont typeface="Arial" pitchFamily="34" charset="0"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155877" indent="-155877" algn="l" defTabSz="455106" rtl="0" eaLnBrk="0" fontAlgn="base" hangingPunct="0">
        <a:spcBef>
          <a:spcPct val="0"/>
        </a:spcBef>
        <a:spcAft>
          <a:spcPts val="526"/>
        </a:spcAft>
        <a:buClr>
          <a:schemeClr val="tx1"/>
        </a:buClr>
        <a:buFont typeface="Lucida Grande"/>
        <a:buChar char="●"/>
        <a:defRPr sz="1100" kern="1200">
          <a:solidFill>
            <a:schemeClr val="tx2"/>
          </a:solidFill>
          <a:latin typeface="+mn-lt"/>
          <a:ea typeface="+mn-ea"/>
          <a:cs typeface="+mn-cs"/>
        </a:defRPr>
      </a:lvl2pPr>
      <a:lvl3pPr marL="313147" indent="-154486" algn="l" defTabSz="455106" rtl="0" eaLnBrk="0" fontAlgn="base" hangingPunct="0">
        <a:spcBef>
          <a:spcPct val="0"/>
        </a:spcBef>
        <a:spcAft>
          <a:spcPts val="526"/>
        </a:spcAft>
        <a:buFont typeface="Lucida Grande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1594958" indent="-226858" algn="l" defTabSz="45510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1456" indent="-226858" algn="l" defTabSz="45510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08032" indent="-228002" algn="l" defTabSz="4560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040" indent="-228002" algn="l" defTabSz="4560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044" indent="-228002" algn="l" defTabSz="4560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050" indent="-228002" algn="l" defTabSz="45600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01" algn="l" defTabSz="456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09" algn="l" defTabSz="456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13" algn="l" defTabSz="456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025" algn="l" defTabSz="456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030" algn="l" defTabSz="456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036" algn="l" defTabSz="456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041" algn="l" defTabSz="456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047" algn="l" defTabSz="4560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21946" y="326777"/>
            <a:ext cx="770035" cy="32677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defTabSz="457144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4A0D0E-E5D1-436E-A795-DA65939B7C3E}" type="slidenum">
              <a:rPr lang="ru-RU">
                <a:solidFill>
                  <a:srgbClr val="4C4C4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C4C4C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52020" y="328217"/>
            <a:ext cx="6313746" cy="3210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defTabSz="457144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4C4C4C"/>
                </a:solidFill>
              </a:rPr>
              <a:t>НИТУ «МИСиС» / 2015</a:t>
            </a:r>
          </a:p>
        </p:txBody>
      </p:sp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954736" y="816224"/>
            <a:ext cx="7237245" cy="81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r>
              <a:rPr lang="en-US" altLang="ru-RU"/>
              <a:t> 24pt</a:t>
            </a:r>
            <a:endParaRPr lang="ru-RU" altLang="ru-RU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954736" y="1795115"/>
            <a:ext cx="7237245" cy="47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  <a:r>
              <a:rPr lang="en-US" altLang="ru-RU"/>
              <a:t> 14pt</a:t>
            </a:r>
            <a:endParaRPr lang="ru-RU" altLang="ru-RU"/>
          </a:p>
          <a:p>
            <a:pPr lvl="1"/>
            <a:r>
              <a:rPr lang="ru-RU" altLang="ru-RU"/>
              <a:t>Второй уровень</a:t>
            </a:r>
            <a:r>
              <a:rPr lang="en-US" altLang="ru-RU"/>
              <a:t> 12pt</a:t>
            </a:r>
            <a:endParaRPr lang="ru-RU" altLang="ru-RU"/>
          </a:p>
          <a:p>
            <a:pPr lvl="2"/>
            <a:r>
              <a:rPr lang="ru-RU" altLang="ru-RU"/>
              <a:t>Третий уровень</a:t>
            </a:r>
            <a:r>
              <a:rPr lang="en-US" altLang="ru-RU"/>
              <a:t> 10pt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624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</p:sldLayoutIdLst>
  <p:transition spd="med">
    <p:fade/>
  </p:transition>
  <p:hf hdr="0" ftr="0"/>
  <p:txStyles>
    <p:titleStyle>
      <a:lvl1pPr algn="l" defTabSz="456498" rtl="0" eaLnBrk="0" fontAlgn="base" hangingPunct="0">
        <a:lnSpc>
          <a:spcPts val="2521"/>
        </a:lnSpc>
        <a:spcBef>
          <a:spcPct val="0"/>
        </a:spcBef>
        <a:spcAft>
          <a:spcPct val="0"/>
        </a:spcAft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6498" rtl="0" eaLnBrk="0" fontAlgn="base" hangingPunct="0">
        <a:lnSpc>
          <a:spcPts val="2521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itchFamily="34" charset="0"/>
        </a:defRPr>
      </a:lvl2pPr>
      <a:lvl3pPr algn="l" defTabSz="456498" rtl="0" eaLnBrk="0" fontAlgn="base" hangingPunct="0">
        <a:lnSpc>
          <a:spcPts val="2521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itchFamily="34" charset="0"/>
        </a:defRPr>
      </a:lvl3pPr>
      <a:lvl4pPr algn="l" defTabSz="456498" rtl="0" eaLnBrk="0" fontAlgn="base" hangingPunct="0">
        <a:lnSpc>
          <a:spcPts val="2521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itchFamily="34" charset="0"/>
        </a:defRPr>
      </a:lvl4pPr>
      <a:lvl5pPr algn="l" defTabSz="456498" rtl="0" eaLnBrk="0" fontAlgn="base" hangingPunct="0">
        <a:lnSpc>
          <a:spcPts val="2521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itchFamily="34" charset="0"/>
        </a:defRPr>
      </a:lvl5pPr>
      <a:lvl6pPr marL="400827" algn="l" defTabSz="456498" rtl="0" fontAlgn="base">
        <a:lnSpc>
          <a:spcPts val="2521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itchFamily="34" charset="0"/>
        </a:defRPr>
      </a:lvl6pPr>
      <a:lvl7pPr marL="801654" algn="l" defTabSz="456498" rtl="0" fontAlgn="base">
        <a:lnSpc>
          <a:spcPts val="2521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itchFamily="34" charset="0"/>
        </a:defRPr>
      </a:lvl7pPr>
      <a:lvl8pPr marL="1202482" algn="l" defTabSz="456498" rtl="0" fontAlgn="base">
        <a:lnSpc>
          <a:spcPts val="2521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itchFamily="34" charset="0"/>
        </a:defRPr>
      </a:lvl8pPr>
      <a:lvl9pPr marL="1603309" algn="l" defTabSz="456498" rtl="0" fontAlgn="base">
        <a:lnSpc>
          <a:spcPts val="2521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Arial" pitchFamily="34" charset="0"/>
        </a:defRPr>
      </a:lvl9pPr>
    </p:titleStyle>
    <p:bodyStyle>
      <a:lvl1pPr marL="300620" indent="-300620" algn="l" defTabSz="456498" rtl="0" eaLnBrk="0" fontAlgn="base" hangingPunct="0">
        <a:spcBef>
          <a:spcPct val="0"/>
        </a:spcBef>
        <a:spcAft>
          <a:spcPts val="526"/>
        </a:spcAft>
        <a:buFont typeface="Arial" pitchFamily="34" charset="0"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157269" indent="-157269" algn="l" defTabSz="456498" rtl="0" eaLnBrk="0" fontAlgn="base" hangingPunct="0">
        <a:spcBef>
          <a:spcPct val="0"/>
        </a:spcBef>
        <a:spcAft>
          <a:spcPts val="526"/>
        </a:spcAft>
        <a:buClr>
          <a:schemeClr val="tx1"/>
        </a:buClr>
        <a:buFont typeface="Lucida Grande"/>
        <a:buChar char="●"/>
        <a:defRPr sz="1100" kern="1200">
          <a:solidFill>
            <a:schemeClr val="tx2"/>
          </a:solidFill>
          <a:latin typeface="+mn-lt"/>
          <a:ea typeface="+mn-ea"/>
          <a:cs typeface="+mn-cs"/>
        </a:defRPr>
      </a:lvl2pPr>
      <a:lvl3pPr marL="314538" indent="-155877" algn="l" defTabSz="456498" rtl="0" eaLnBrk="0" fontAlgn="base" hangingPunct="0">
        <a:spcBef>
          <a:spcPct val="0"/>
        </a:spcBef>
        <a:spcAft>
          <a:spcPts val="526"/>
        </a:spcAft>
        <a:buFont typeface="Lucida Grande"/>
        <a:buChar char="—"/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1599134" indent="-228249" algn="l" defTabSz="45649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023" indent="-228249" algn="l" defTabSz="45649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28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3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6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азвание 15"/>
          <p:cNvSpPr>
            <a:spLocks noGrp="1"/>
          </p:cNvSpPr>
          <p:nvPr>
            <p:ph type="title"/>
          </p:nvPr>
        </p:nvSpPr>
        <p:spPr>
          <a:xfrm>
            <a:off x="582574" y="4365104"/>
            <a:ext cx="7762825" cy="1632446"/>
          </a:xfrm>
        </p:spPr>
        <p:txBody>
          <a:bodyPr/>
          <a:lstStyle/>
          <a:p>
            <a:pPr algn="r" eaLnBrk="1" hangingPunct="1">
              <a:lnSpc>
                <a:spcPct val="150000"/>
              </a:lnSpc>
            </a:pP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3600" dirty="0"/>
              <a:t/>
            </a:r>
            <a:br>
              <a:rPr lang="ru-RU" altLang="ru-RU" sz="3600" dirty="0"/>
            </a:br>
            <a:endParaRPr lang="ru-RU" altLang="ru-RU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9A2A0E-F1C3-4952-9C6B-80ED58D62F31}"/>
              </a:ext>
            </a:extLst>
          </p:cNvPr>
          <p:cNvSpPr txBox="1"/>
          <p:nvPr/>
        </p:nvSpPr>
        <p:spPr>
          <a:xfrm>
            <a:off x="1403648" y="4581128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2"/>
                </a:solidFill>
              </a:rPr>
              <a:t>О проведении Студенческих олимпиад по литейному производству и конкурсов выпускных квалификационных работ студентов </a:t>
            </a:r>
          </a:p>
        </p:txBody>
      </p:sp>
      <p:pic>
        <p:nvPicPr>
          <p:cNvPr id="4" name="Рисунок 3" descr="Изображение выглядит как внутренний, стол, потолок, окно&#10;&#10;Автоматически созданное описание">
            <a:extLst>
              <a:ext uri="{FF2B5EF4-FFF2-40B4-BE49-F238E27FC236}">
                <a16:creationId xmlns:a16="http://schemas.microsoft.com/office/drawing/2014/main" xmlns="" id="{C3EAE2C7-BB3D-4A56-9209-7A5824B607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468243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5946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259EAB-FA50-4C1B-A4FB-5E8BA0B1CFE7}" type="slidenum">
              <a:rPr lang="ru-RU" altLang="ru-RU" smtClean="0"/>
              <a:pPr/>
              <a:t>10</a:t>
            </a:fld>
            <a:endParaRPr lang="ru-RU" alt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07F72127-F665-4BB0-B2FA-CD4D22785B99}"/>
              </a:ext>
            </a:extLst>
          </p:cNvPr>
          <p:cNvSpPr txBox="1">
            <a:spLocks/>
          </p:cNvSpPr>
          <p:nvPr/>
        </p:nvSpPr>
        <p:spPr>
          <a:xfrm>
            <a:off x="402342" y="1374428"/>
            <a:ext cx="8339315" cy="47019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5106" rtl="0" eaLnBrk="0" fontAlgn="base" hangingPunct="0">
              <a:spcBef>
                <a:spcPct val="0"/>
              </a:spcBef>
              <a:spcAft>
                <a:spcPts val="526"/>
              </a:spcAft>
              <a:buFont typeface="Arial" pitchFamily="34" charset="0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55877" indent="-155877" algn="l" defTabSz="455106" rtl="0" eaLnBrk="0" fontAlgn="base" hangingPunct="0">
              <a:spcBef>
                <a:spcPct val="0"/>
              </a:spcBef>
              <a:spcAft>
                <a:spcPts val="526"/>
              </a:spcAft>
              <a:buClr>
                <a:schemeClr val="tx1"/>
              </a:buClr>
              <a:buFont typeface="Lucida Grande"/>
              <a:buChar char="●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13147" indent="-154486" algn="l" defTabSz="455106" rtl="0" eaLnBrk="0" fontAlgn="base" hangingPunct="0">
              <a:spcBef>
                <a:spcPct val="0"/>
              </a:spcBef>
              <a:spcAft>
                <a:spcPts val="526"/>
              </a:spcAft>
              <a:buFont typeface="Lucida Grande"/>
              <a:buChar char="—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94958" indent="-226858" algn="l" defTabSz="45510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1456" indent="-226858" algn="l" defTabSz="45510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08032" indent="-228002" algn="l" defTabSz="4560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040" indent="-228002" algn="l" defTabSz="4560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044" indent="-228002" algn="l" defTabSz="4560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050" indent="-228002" algn="l" defTabSz="4560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dirty="0"/>
              <a:t>проводить ежегодный конкурс выпускных квалификационных работ студентов;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dirty="0"/>
              <a:t>определить сроки подачи конкурсных работ до </a:t>
            </a:r>
            <a:r>
              <a:rPr lang="ru-RU" sz="2400" b="1" dirty="0"/>
              <a:t>30 мая </a:t>
            </a:r>
            <a:r>
              <a:rPr lang="ru-RU" sz="2400" dirty="0"/>
              <a:t>каждого года;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dirty="0"/>
              <a:t>кафедрам, осуществляющим подготовку специалистов по литейному производству, организовать проверку конкурсных работ до </a:t>
            </a:r>
            <a:r>
              <a:rPr lang="ru-RU" sz="2400" b="1" dirty="0"/>
              <a:t>20 июня </a:t>
            </a:r>
            <a:r>
              <a:rPr lang="ru-RU" sz="2400" dirty="0"/>
              <a:t>каждого года;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dirty="0"/>
              <a:t>объявление результатов работ до </a:t>
            </a:r>
            <a:r>
              <a:rPr lang="ru-RU" sz="2400" b="1" dirty="0"/>
              <a:t>30 июня </a:t>
            </a:r>
            <a:r>
              <a:rPr lang="ru-RU" sz="2400" dirty="0"/>
              <a:t>каждого года.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92EF368-8894-4F38-BBD6-BEF0AD437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57" y="326777"/>
            <a:ext cx="6974160" cy="104765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+mn-lt"/>
                <a:ea typeface="+mn-ea"/>
                <a:cs typeface="+mn-cs"/>
              </a:rPr>
              <a:t>Предложения по организации ежегодного конкурса выпускных квалификационных работ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39484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CD8387-220B-48A0-9C7B-1BFBCF8FC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852936"/>
            <a:ext cx="7237245" cy="816222"/>
          </a:xfrm>
        </p:spPr>
        <p:txBody>
          <a:bodyPr/>
          <a:lstStyle/>
          <a:p>
            <a:pPr algn="ctr"/>
            <a:r>
              <a:rPr lang="ru-RU" sz="4400" dirty="0"/>
              <a:t>СПАСИБО ЗА ВНИМАНИЕ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23751D-CB4D-4B83-9D71-A3DDE26C039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259EAB-FA50-4C1B-A4FB-5E8BA0B1CFE7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78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259EAB-FA50-4C1B-A4FB-5E8BA0B1CFE7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5445" y="908720"/>
            <a:ext cx="83170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dirty="0">
                <a:solidFill>
                  <a:schemeClr val="tx2"/>
                </a:solidFill>
              </a:rPr>
              <a:t>9 сентября 2019 года состоялась Всероссийская </a:t>
            </a:r>
            <a:r>
              <a:rPr lang="ru-RU" sz="3600" dirty="0">
                <a:solidFill>
                  <a:schemeClr val="tx2"/>
                </a:solidFill>
              </a:rPr>
              <a:t>с</a:t>
            </a:r>
            <a:r>
              <a:rPr lang="en-US" sz="3600" dirty="0">
                <a:solidFill>
                  <a:schemeClr val="tx2"/>
                </a:solidFill>
              </a:rPr>
              <a:t>туденческая </a:t>
            </a:r>
            <a:r>
              <a:rPr lang="ru-RU" sz="3600" dirty="0">
                <a:solidFill>
                  <a:schemeClr val="tx2"/>
                </a:solidFill>
              </a:rPr>
              <a:t>о</a:t>
            </a:r>
            <a:r>
              <a:rPr lang="en-US" sz="3600" dirty="0">
                <a:solidFill>
                  <a:schemeClr val="tx2"/>
                </a:solidFill>
              </a:rPr>
              <a:t>лимпиада по литейному производству, проводимая в рамках XIV Международного съезда литейщиков 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(г. Казань, 09-12 сентября 2019 г.)</a:t>
            </a:r>
            <a:endParaRPr lang="ru-RU" sz="36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52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259EAB-FA50-4C1B-A4FB-5E8BA0B1CFE7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7" name="Google Shape;155;p45"/>
          <p:cNvSpPr/>
          <p:nvPr/>
        </p:nvSpPr>
        <p:spPr>
          <a:xfrm>
            <a:off x="251520" y="676442"/>
            <a:ext cx="8496944" cy="88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365125" algn="just"/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4A11130-3A23-4AAB-848A-27533DE8FDB5}"/>
              </a:ext>
            </a:extLst>
          </p:cNvPr>
          <p:cNvSpPr/>
          <p:nvPr/>
        </p:nvSpPr>
        <p:spPr>
          <a:xfrm>
            <a:off x="219350" y="490205"/>
            <a:ext cx="7580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Студенты за выполнением конкурсных заданий</a:t>
            </a:r>
            <a:endParaRPr lang="ru-RU" sz="2400" dirty="0"/>
          </a:p>
        </p:txBody>
      </p:sp>
      <p:pic>
        <p:nvPicPr>
          <p:cNvPr id="5" name="Объект 7" descr="Изображение выглядит как внутренний, окно, челове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B7DE84C-77C8-4265-95C3-E40164CE0849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5" r="16656"/>
          <a:stretch/>
        </p:blipFill>
        <p:spPr bwMode="auto">
          <a:xfrm>
            <a:off x="4427984" y="2746481"/>
            <a:ext cx="4320480" cy="3772134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865773F-199B-409F-B759-3A904DDA8EB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1135"/>
            <a:ext cx="5112568" cy="3760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9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259EAB-FA50-4C1B-A4FB-5E8BA0B1CFE7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7" name="Google Shape;171;p47"/>
          <p:cNvSpPr txBox="1"/>
          <p:nvPr/>
        </p:nvSpPr>
        <p:spPr>
          <a:xfrm>
            <a:off x="79350" y="421530"/>
            <a:ext cx="8957146" cy="91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600"/>
              <a:buFont typeface="Calibri"/>
              <a:buNone/>
            </a:pPr>
            <a:r>
              <a:rPr lang="en-US" sz="2400" dirty="0"/>
              <a:t>Вручение дипломов победителей состоялось на пленарном</a:t>
            </a:r>
            <a:r>
              <a:rPr lang="ru-RU" sz="2400" dirty="0"/>
              <a:t> </a:t>
            </a:r>
            <a:r>
              <a:rPr lang="en-US" sz="2400" dirty="0"/>
              <a:t>заседании</a:t>
            </a:r>
            <a:r>
              <a:rPr lang="ru-RU" sz="2400" dirty="0"/>
              <a:t> </a:t>
            </a:r>
            <a:r>
              <a:rPr lang="en-US" sz="2400" dirty="0"/>
              <a:t>10 сентября 2019 г. в г. Казань</a:t>
            </a:r>
            <a:endParaRPr lang="ru-RU" sz="2400" dirty="0">
              <a:sym typeface="Calibri"/>
            </a:endParaRPr>
          </a:p>
          <a:p>
            <a:pPr marL="457200" indent="-330200">
              <a:buClr>
                <a:srgbClr val="000000"/>
              </a:buClr>
              <a:buSzPts val="1600"/>
              <a:buFont typeface="Calibri"/>
              <a:buChar char="-"/>
            </a:pPr>
            <a:endParaRPr sz="16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Объект 11">
            <a:extLst>
              <a:ext uri="{FF2B5EF4-FFF2-40B4-BE49-F238E27FC236}">
                <a16:creationId xmlns:a16="http://schemas.microsoft.com/office/drawing/2014/main" xmlns="" id="{04564A90-AAFC-47E5-B16E-26741E905199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31640" y="1340768"/>
            <a:ext cx="6696744" cy="432000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1481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259EAB-FA50-4C1B-A4FB-5E8BA0B1CFE7}" type="slidenum">
              <a:rPr lang="ru-RU" altLang="ru-RU" smtClean="0"/>
              <a:pPr/>
              <a:t>5</a:t>
            </a:fld>
            <a:endParaRPr lang="ru-RU" alt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3B45023-8896-4DF4-89BB-E148F7064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38138"/>
            <a:ext cx="7632848" cy="108599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+mn-lt"/>
                <a:ea typeface="+mn-ea"/>
                <a:cs typeface="+mn-cs"/>
              </a:rPr>
              <a:t>Итоги Всероссийской студенческой олимпиады по литейному производству в 2019 г.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0F5E4B9A-20C7-4B3A-8F84-5CDA789A34F6}"/>
              </a:ext>
            </a:extLst>
          </p:cNvPr>
          <p:cNvSpPr txBox="1">
            <a:spLocks/>
          </p:cNvSpPr>
          <p:nvPr/>
        </p:nvSpPr>
        <p:spPr>
          <a:xfrm>
            <a:off x="336896" y="1052736"/>
            <a:ext cx="8496944" cy="53285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5106" rtl="0" eaLnBrk="0" fontAlgn="base" hangingPunct="0">
              <a:spcBef>
                <a:spcPct val="0"/>
              </a:spcBef>
              <a:spcAft>
                <a:spcPts val="526"/>
              </a:spcAft>
              <a:buFont typeface="Arial" pitchFamily="34" charset="0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55877" indent="-155877" algn="l" defTabSz="455106" rtl="0" eaLnBrk="0" fontAlgn="base" hangingPunct="0">
              <a:spcBef>
                <a:spcPct val="0"/>
              </a:spcBef>
              <a:spcAft>
                <a:spcPts val="526"/>
              </a:spcAft>
              <a:buClr>
                <a:schemeClr val="tx1"/>
              </a:buClr>
              <a:buFont typeface="Lucida Grande"/>
              <a:buChar char="●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13147" indent="-154486" algn="l" defTabSz="455106" rtl="0" eaLnBrk="0" fontAlgn="base" hangingPunct="0">
              <a:spcBef>
                <a:spcPct val="0"/>
              </a:spcBef>
              <a:spcAft>
                <a:spcPts val="526"/>
              </a:spcAft>
              <a:buFont typeface="Lucida Grande"/>
              <a:buChar char="—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94958" indent="-226858" algn="l" defTabSz="45510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1456" indent="-226858" algn="l" defTabSz="45510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08032" indent="-228002" algn="l" defTabSz="4560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040" indent="-228002" algn="l" defTabSz="4560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044" indent="-228002" algn="l" defTabSz="4560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050" indent="-228002" algn="l" defTabSz="4560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Приглашения на участие отправлены в 22 ВУЗа РФ.</a:t>
            </a:r>
          </a:p>
          <a:p>
            <a:r>
              <a:rPr lang="ru-RU" sz="3200" b="1" dirty="0"/>
              <a:t>Приняли участие в олимпиаде студенты из 9 ВУЗов:</a:t>
            </a:r>
          </a:p>
          <a:p>
            <a:endParaRPr lang="ru-RU" sz="1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Брянский государственный университет;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Воронежский государственный технический университет;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Пензенский государственный университет;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Владимирский государственный университет имени А.Г. и Н.Г. Столетовых;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Южно-Уральский государственный университет;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Нижегородский государственный технический университет им. Р.Е. Алексеева;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Национальный исследовательский технологический университет «МИСиС»;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Рыбинский государственный авиационный технический университет имени П.А. Соловьева;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Уральский федеральный университет имени первого Президента России Б.Н. Ельцина.</a:t>
            </a:r>
          </a:p>
        </p:txBody>
      </p:sp>
    </p:spTree>
    <p:extLst>
      <p:ext uri="{BB962C8B-B14F-4D97-AF65-F5344CB8AC3E}">
        <p14:creationId xmlns:p14="http://schemas.microsoft.com/office/powerpoint/2010/main" val="14250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259EAB-FA50-4C1B-A4FB-5E8BA0B1CFE7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E1874569-01B6-47DE-A89D-8EFFA26E1A71}"/>
              </a:ext>
            </a:extLst>
          </p:cNvPr>
          <p:cNvSpPr txBox="1">
            <a:spLocks/>
          </p:cNvSpPr>
          <p:nvPr/>
        </p:nvSpPr>
        <p:spPr>
          <a:xfrm>
            <a:off x="323528" y="836713"/>
            <a:ext cx="8496944" cy="50405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5106" rtl="0" eaLnBrk="0" fontAlgn="base" hangingPunct="0">
              <a:spcBef>
                <a:spcPct val="0"/>
              </a:spcBef>
              <a:spcAft>
                <a:spcPts val="526"/>
              </a:spcAft>
              <a:buFont typeface="Arial" pitchFamily="34" charset="0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55877" indent="-155877" algn="l" defTabSz="455106" rtl="0" eaLnBrk="0" fontAlgn="base" hangingPunct="0">
              <a:spcBef>
                <a:spcPct val="0"/>
              </a:spcBef>
              <a:spcAft>
                <a:spcPts val="526"/>
              </a:spcAft>
              <a:buClr>
                <a:schemeClr val="tx1"/>
              </a:buClr>
              <a:buFont typeface="Lucida Grande"/>
              <a:buChar char="●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13147" indent="-154486" algn="l" defTabSz="455106" rtl="0" eaLnBrk="0" fontAlgn="base" hangingPunct="0">
              <a:spcBef>
                <a:spcPct val="0"/>
              </a:spcBef>
              <a:spcAft>
                <a:spcPts val="526"/>
              </a:spcAft>
              <a:buFont typeface="Lucida Grande"/>
              <a:buChar char="—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94958" indent="-226858" algn="l" defTabSz="45510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1456" indent="-226858" algn="l" defTabSz="45510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08032" indent="-228002" algn="l" defTabSz="4560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040" indent="-228002" algn="l" defTabSz="4560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044" indent="-228002" algn="l" defTabSz="4560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050" indent="-228002" algn="l" defTabSz="4560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В олимпиаде приняли участие 22 студента, из них 13 студентов бакалавриата и 9 студентов магистратуры, обучающиеся по направлениям подготовки:</a:t>
            </a:r>
          </a:p>
          <a:p>
            <a:endParaRPr lang="ru-RU" sz="32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/>
              <a:t>Металлургия;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/>
              <a:t>Машиностроение;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/>
              <a:t>Материаловедение и технологии материалов.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137550D-8878-4596-8A25-AE58AFA69F77}"/>
              </a:ext>
            </a:extLst>
          </p:cNvPr>
          <p:cNvSpPr txBox="1">
            <a:spLocks/>
          </p:cNvSpPr>
          <p:nvPr/>
        </p:nvSpPr>
        <p:spPr bwMode="auto">
          <a:xfrm>
            <a:off x="323528" y="233347"/>
            <a:ext cx="7632848" cy="10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defTabSz="455106" rtl="0" eaLnBrk="0" fontAlgn="base" hangingPunct="0">
              <a:lnSpc>
                <a:spcPts val="2521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5106" rtl="0" eaLnBrk="0" fontAlgn="base" hangingPunct="0">
              <a:lnSpc>
                <a:spcPts val="2521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455106" rtl="0" eaLnBrk="0" fontAlgn="base" hangingPunct="0">
              <a:lnSpc>
                <a:spcPts val="2521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455106" rtl="0" eaLnBrk="0" fontAlgn="base" hangingPunct="0">
              <a:lnSpc>
                <a:spcPts val="2521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455106" rtl="0" eaLnBrk="0" fontAlgn="base" hangingPunct="0">
              <a:lnSpc>
                <a:spcPts val="2521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0827" algn="l" defTabSz="455106" rtl="0" fontAlgn="base">
              <a:lnSpc>
                <a:spcPts val="2521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01654" algn="l" defTabSz="455106" rtl="0" fontAlgn="base">
              <a:lnSpc>
                <a:spcPts val="2521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202482" algn="l" defTabSz="455106" rtl="0" fontAlgn="base">
              <a:lnSpc>
                <a:spcPts val="2521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603309" algn="l" defTabSz="455106" rtl="0" fontAlgn="base">
              <a:lnSpc>
                <a:spcPts val="2521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dirty="0">
                <a:latin typeface="+mn-lt"/>
                <a:ea typeface="+mn-ea"/>
                <a:cs typeface="+mn-cs"/>
              </a:rPr>
              <a:t>Итоги Всероссийской студенческой олимпиады по литейному производству в 2019 г.</a:t>
            </a:r>
          </a:p>
        </p:txBody>
      </p:sp>
    </p:spTree>
    <p:extLst>
      <p:ext uri="{BB962C8B-B14F-4D97-AF65-F5344CB8AC3E}">
        <p14:creationId xmlns:p14="http://schemas.microsoft.com/office/powerpoint/2010/main" val="300815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259EAB-FA50-4C1B-A4FB-5E8BA0B1CFE7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E1874569-01B6-47DE-A89D-8EFFA26E1A71}"/>
              </a:ext>
            </a:extLst>
          </p:cNvPr>
          <p:cNvSpPr txBox="1">
            <a:spLocks/>
          </p:cNvSpPr>
          <p:nvPr/>
        </p:nvSpPr>
        <p:spPr>
          <a:xfrm>
            <a:off x="467544" y="1490664"/>
            <a:ext cx="8496944" cy="50405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5106" rtl="0" eaLnBrk="0" fontAlgn="base" hangingPunct="0">
              <a:spcBef>
                <a:spcPct val="0"/>
              </a:spcBef>
              <a:spcAft>
                <a:spcPts val="526"/>
              </a:spcAft>
              <a:buFont typeface="Arial" pitchFamily="34" charset="0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55877" indent="-155877" algn="l" defTabSz="455106" rtl="0" eaLnBrk="0" fontAlgn="base" hangingPunct="0">
              <a:spcBef>
                <a:spcPct val="0"/>
              </a:spcBef>
              <a:spcAft>
                <a:spcPts val="526"/>
              </a:spcAft>
              <a:buClr>
                <a:schemeClr val="tx1"/>
              </a:buClr>
              <a:buFont typeface="Lucida Grande"/>
              <a:buChar char="●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13147" indent="-154486" algn="l" defTabSz="455106" rtl="0" eaLnBrk="0" fontAlgn="base" hangingPunct="0">
              <a:spcBef>
                <a:spcPct val="0"/>
              </a:spcBef>
              <a:spcAft>
                <a:spcPts val="526"/>
              </a:spcAft>
              <a:buFont typeface="Lucida Grande"/>
              <a:buChar char="—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94958" indent="-226858" algn="l" defTabSz="45510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1456" indent="-226858" algn="l" defTabSz="45510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08032" indent="-228002" algn="l" defTabSz="4560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040" indent="-228002" algn="l" defTabSz="4560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044" indent="-228002" algn="l" defTabSz="4560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050" indent="-228002" algn="l" defTabSz="4560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/>
              <a:t>Итоги Всероссийской студенческой олимпиады по литейному производству в 2019 г. будут опубликованы в 10-м номере журнала «Литейщик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279735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259EAB-FA50-4C1B-A4FB-5E8BA0B1CFE7}" type="slidenum">
              <a:rPr lang="ru-RU" altLang="ru-RU" smtClean="0"/>
              <a:pPr/>
              <a:t>8</a:t>
            </a:fld>
            <a:endParaRPr lang="ru-RU" alt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983D351-19DF-41C2-ADD7-3C8B5BDDD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00" y="312887"/>
            <a:ext cx="7710824" cy="104765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+mn-lt"/>
                <a:ea typeface="+mn-ea"/>
                <a:cs typeface="+mn-cs"/>
              </a:rPr>
              <a:t>Оргкомитет Съезда литейщиков постановил: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1B75DA02-EC19-4113-BCEB-34BB6C5DBB2D}"/>
              </a:ext>
            </a:extLst>
          </p:cNvPr>
          <p:cNvSpPr txBox="1">
            <a:spLocks/>
          </p:cNvSpPr>
          <p:nvPr/>
        </p:nvSpPr>
        <p:spPr>
          <a:xfrm>
            <a:off x="481157" y="836713"/>
            <a:ext cx="7979275" cy="53285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5106" rtl="0" eaLnBrk="0" fontAlgn="base" hangingPunct="0">
              <a:spcBef>
                <a:spcPct val="0"/>
              </a:spcBef>
              <a:spcAft>
                <a:spcPts val="526"/>
              </a:spcAft>
              <a:buFont typeface="Arial" pitchFamily="34" charset="0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55877" indent="-155877" algn="l" defTabSz="455106" rtl="0" eaLnBrk="0" fontAlgn="base" hangingPunct="0">
              <a:spcBef>
                <a:spcPct val="0"/>
              </a:spcBef>
              <a:spcAft>
                <a:spcPts val="526"/>
              </a:spcAft>
              <a:buClr>
                <a:schemeClr val="tx1"/>
              </a:buClr>
              <a:buFont typeface="Lucida Grande"/>
              <a:buChar char="●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13147" indent="-154486" algn="l" defTabSz="455106" rtl="0" eaLnBrk="0" fontAlgn="base" hangingPunct="0">
              <a:spcBef>
                <a:spcPct val="0"/>
              </a:spcBef>
              <a:spcAft>
                <a:spcPts val="526"/>
              </a:spcAft>
              <a:buFont typeface="Lucida Grande"/>
              <a:buChar char="—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94958" indent="-226858" algn="l" defTabSz="45510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1456" indent="-226858" algn="l" defTabSz="45510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08032" indent="-228002" algn="l" defTabSz="4560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040" indent="-228002" algn="l" defTabSz="4560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044" indent="-228002" algn="l" defTabSz="4560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050" indent="-228002" algn="l" defTabSz="4560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Рекомендовать подготовить обращение в Министерство науки и высшего образования РФ о ежегодном проведении Всероссийской студенческой олимпиады по литейному производству: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/>
              <a:t>По нечетным годам на местах организации Съезда литейщиков;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/>
              <a:t>По четным годам в различных ВУЗах РФ, осуществляющих подготовку по литейному производству</a:t>
            </a:r>
          </a:p>
        </p:txBody>
      </p:sp>
    </p:spTree>
    <p:extLst>
      <p:ext uri="{BB962C8B-B14F-4D97-AF65-F5344CB8AC3E}">
        <p14:creationId xmlns:p14="http://schemas.microsoft.com/office/powerpoint/2010/main" val="8508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259EAB-FA50-4C1B-A4FB-5E8BA0B1CFE7}" type="slidenum">
              <a:rPr lang="ru-RU" altLang="ru-RU" smtClean="0"/>
              <a:pPr/>
              <a:t>9</a:t>
            </a:fld>
            <a:endParaRPr lang="ru-RU" alt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7063CC6E-BB07-40C5-9316-3FB2DAEAAFDD}"/>
              </a:ext>
            </a:extLst>
          </p:cNvPr>
          <p:cNvSpPr txBox="1">
            <a:spLocks/>
          </p:cNvSpPr>
          <p:nvPr/>
        </p:nvSpPr>
        <p:spPr>
          <a:xfrm>
            <a:off x="481157" y="836712"/>
            <a:ext cx="8267307" cy="518457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5106" rtl="0" eaLnBrk="0" fontAlgn="base" hangingPunct="0">
              <a:spcBef>
                <a:spcPct val="0"/>
              </a:spcBef>
              <a:spcAft>
                <a:spcPts val="526"/>
              </a:spcAft>
              <a:buFont typeface="Arial" pitchFamily="34" charset="0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55877" indent="-155877" algn="l" defTabSz="455106" rtl="0" eaLnBrk="0" fontAlgn="base" hangingPunct="0">
              <a:spcBef>
                <a:spcPct val="0"/>
              </a:spcBef>
              <a:spcAft>
                <a:spcPts val="526"/>
              </a:spcAft>
              <a:buClr>
                <a:schemeClr val="tx1"/>
              </a:buClr>
              <a:buFont typeface="Lucida Grande"/>
              <a:buChar char="●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13147" indent="-154486" algn="l" defTabSz="455106" rtl="0" eaLnBrk="0" fontAlgn="base" hangingPunct="0">
              <a:spcBef>
                <a:spcPct val="0"/>
              </a:spcBef>
              <a:spcAft>
                <a:spcPts val="526"/>
              </a:spcAft>
              <a:buFont typeface="Lucida Grande"/>
              <a:buChar char="—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94958" indent="-226858" algn="l" defTabSz="45510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1456" indent="-226858" algn="l" defTabSz="45510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08032" indent="-228002" algn="l" defTabSz="4560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040" indent="-228002" algn="l" defTabSz="4560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044" indent="-228002" algn="l" defTabSz="4560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050" indent="-228002" algn="l" defTabSz="45600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Подготовку, организацию и проведение Всероссийской студенческой олимпиады по литейному производству поручить кафедре  ЛТиХОМ НИТУ «МИСиС».</a:t>
            </a:r>
          </a:p>
          <a:p>
            <a:endParaRPr lang="ru-RU" sz="1100" b="1" dirty="0"/>
          </a:p>
          <a:p>
            <a:r>
              <a:rPr lang="ru-RU" sz="3200" b="1" dirty="0"/>
              <a:t>Целесообразно учитывать дипломы участников и призеров Всероссийской студенческой олимпиады по литейному производству при поступлении в магистратуру и аспирантуру  (дополнительные баллы, преимущества при предоставлении общежития и т.д.).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E8AFFE1E-39DB-4405-B155-CD13569B8650}"/>
              </a:ext>
            </a:extLst>
          </p:cNvPr>
          <p:cNvSpPr txBox="1">
            <a:spLocks/>
          </p:cNvSpPr>
          <p:nvPr/>
        </p:nvSpPr>
        <p:spPr bwMode="auto">
          <a:xfrm>
            <a:off x="481157" y="312886"/>
            <a:ext cx="7710824" cy="10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defTabSz="455106" rtl="0" eaLnBrk="0" fontAlgn="base" hangingPunct="0">
              <a:lnSpc>
                <a:spcPts val="2521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5106" rtl="0" eaLnBrk="0" fontAlgn="base" hangingPunct="0">
              <a:lnSpc>
                <a:spcPts val="2521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455106" rtl="0" eaLnBrk="0" fontAlgn="base" hangingPunct="0">
              <a:lnSpc>
                <a:spcPts val="2521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455106" rtl="0" eaLnBrk="0" fontAlgn="base" hangingPunct="0">
              <a:lnSpc>
                <a:spcPts val="2521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455106" rtl="0" eaLnBrk="0" fontAlgn="base" hangingPunct="0">
              <a:lnSpc>
                <a:spcPts val="2521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00827" algn="l" defTabSz="455106" rtl="0" fontAlgn="base">
              <a:lnSpc>
                <a:spcPts val="2521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01654" algn="l" defTabSz="455106" rtl="0" fontAlgn="base">
              <a:lnSpc>
                <a:spcPts val="2521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202482" algn="l" defTabSz="455106" rtl="0" fontAlgn="base">
              <a:lnSpc>
                <a:spcPts val="2521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603309" algn="l" defTabSz="455106" rtl="0" fontAlgn="base">
              <a:lnSpc>
                <a:spcPts val="2521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dirty="0">
                <a:latin typeface="+mn-lt"/>
                <a:ea typeface="+mn-ea"/>
                <a:cs typeface="+mn-cs"/>
              </a:rPr>
              <a:t>Оргкомитет Съезда литейщиков постановил:</a:t>
            </a:r>
          </a:p>
        </p:txBody>
      </p:sp>
    </p:spTree>
    <p:extLst>
      <p:ext uri="{BB962C8B-B14F-4D97-AF65-F5344CB8AC3E}">
        <p14:creationId xmlns:p14="http://schemas.microsoft.com/office/powerpoint/2010/main" val="17586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SIS">
  <a:themeElements>
    <a:clrScheme name="MISIS">
      <a:dk1>
        <a:srgbClr val="009FDF"/>
      </a:dk1>
      <a:lt1>
        <a:sysClr val="window" lastClr="FFFFFF"/>
      </a:lt1>
      <a:dk2>
        <a:srgbClr val="4C4C4C"/>
      </a:dk2>
      <a:lt2>
        <a:srgbClr val="FFFFFF"/>
      </a:lt2>
      <a:accent1>
        <a:srgbClr val="F65275"/>
      </a:accent1>
      <a:accent2>
        <a:srgbClr val="407EC9"/>
      </a:accent2>
      <a:accent3>
        <a:srgbClr val="F2A900"/>
      </a:accent3>
      <a:accent4>
        <a:srgbClr val="C04C36"/>
      </a:accent4>
      <a:accent5>
        <a:srgbClr val="6CC24A"/>
      </a:accent5>
      <a:accent6>
        <a:srgbClr val="009CA6"/>
      </a:accent6>
      <a:hlink>
        <a:srgbClr val="0033A0"/>
      </a:hlink>
      <a:folHlink>
        <a:srgbClr val="00187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ISIS Theme">
  <a:themeElements>
    <a:clrScheme name="MISIS">
      <a:dk1>
        <a:srgbClr val="009FDF"/>
      </a:dk1>
      <a:lt1>
        <a:sysClr val="window" lastClr="FFFFFF"/>
      </a:lt1>
      <a:dk2>
        <a:srgbClr val="4C4C4C"/>
      </a:dk2>
      <a:lt2>
        <a:srgbClr val="FFFFFF"/>
      </a:lt2>
      <a:accent1>
        <a:srgbClr val="F65275"/>
      </a:accent1>
      <a:accent2>
        <a:srgbClr val="407EC9"/>
      </a:accent2>
      <a:accent3>
        <a:srgbClr val="F2A900"/>
      </a:accent3>
      <a:accent4>
        <a:srgbClr val="C04C36"/>
      </a:accent4>
      <a:accent5>
        <a:srgbClr val="6CC24A"/>
      </a:accent5>
      <a:accent6>
        <a:srgbClr val="009CA6"/>
      </a:accent6>
      <a:hlink>
        <a:srgbClr val="0033A0"/>
      </a:hlink>
      <a:folHlink>
        <a:srgbClr val="00187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368</Words>
  <Application>Microsoft Office PowerPoint</Application>
  <PresentationFormat>Экран (4:3)</PresentationFormat>
  <Paragraphs>52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MISIS</vt:lpstr>
      <vt:lpstr>MISIS Theme</vt:lpstr>
      <vt:lpstr>   </vt:lpstr>
      <vt:lpstr>Презентация PowerPoint</vt:lpstr>
      <vt:lpstr>Презентация PowerPoint</vt:lpstr>
      <vt:lpstr>Презентация PowerPoint</vt:lpstr>
      <vt:lpstr>Итоги Всероссийской студенческой олимпиады по литейному производству в 2019 г.</vt:lpstr>
      <vt:lpstr>Презентация PowerPoint</vt:lpstr>
      <vt:lpstr>Презентация PowerPoint</vt:lpstr>
      <vt:lpstr>Оргкомитет Съезда литейщиков постановил:</vt:lpstr>
      <vt:lpstr>Презентация PowerPoint</vt:lpstr>
      <vt:lpstr>Предложения по организации ежегодного конкурса выпускных квалификационных работ студентов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центр «Сириус»</dc:title>
  <dc:creator>User</dc:creator>
  <cp:lastModifiedBy>VDBelov</cp:lastModifiedBy>
  <cp:revision>62</cp:revision>
  <cp:lastPrinted>2019-10-23T06:20:22Z</cp:lastPrinted>
  <dcterms:created xsi:type="dcterms:W3CDTF">2018-12-03T08:00:02Z</dcterms:created>
  <dcterms:modified xsi:type="dcterms:W3CDTF">2019-10-23T06:22:18Z</dcterms:modified>
</cp:coreProperties>
</file>