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3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4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5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theme/theme6.xml" ContentType="application/vnd.openxmlformats-officedocument.theme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79" r:id="rId2"/>
    <p:sldMasterId id="2147483843" r:id="rId3"/>
    <p:sldMasterId id="2147483875" r:id="rId4"/>
    <p:sldMasterId id="2147483907" r:id="rId5"/>
    <p:sldMasterId id="2147483939" r:id="rId6"/>
    <p:sldMasterId id="2147483971" r:id="rId7"/>
  </p:sldMasterIdLst>
  <p:notesMasterIdLst>
    <p:notesMasterId r:id="rId21"/>
  </p:notesMasterIdLst>
  <p:handoutMasterIdLst>
    <p:handoutMasterId r:id="rId22"/>
  </p:handoutMasterIdLst>
  <p:sldIdLst>
    <p:sldId id="295" r:id="rId8"/>
    <p:sldId id="305" r:id="rId9"/>
    <p:sldId id="314" r:id="rId10"/>
    <p:sldId id="315" r:id="rId11"/>
    <p:sldId id="316" r:id="rId12"/>
    <p:sldId id="296" r:id="rId13"/>
    <p:sldId id="313" r:id="rId14"/>
    <p:sldId id="297" r:id="rId15"/>
    <p:sldId id="289" r:id="rId16"/>
    <p:sldId id="310" r:id="rId17"/>
    <p:sldId id="311" r:id="rId18"/>
    <p:sldId id="312" r:id="rId19"/>
    <p:sldId id="303" r:id="rId20"/>
  </p:sldIdLst>
  <p:sldSz cx="10688638" cy="7562850"/>
  <p:notesSz cx="6858000" cy="9144000"/>
  <p:defaultTextStyle>
    <a:defPPr>
      <a:defRPr lang="ru-RU"/>
    </a:defPPr>
    <a:lvl1pPr algn="l" defTabSz="519794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19794" indent="-63388" algn="l" defTabSz="519794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39597" indent="-126779" algn="l" defTabSz="519794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60982" indent="-191753" algn="l" defTabSz="519794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80783" indent="-255144" algn="l" defTabSz="519794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2044" algn="l" defTabSz="912817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38453" algn="l" defTabSz="912817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4866" algn="l" defTabSz="912817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1273" algn="l" defTabSz="912817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00"/>
    <a:srgbClr val="5EC6F2"/>
    <a:srgbClr val="D4EEFB"/>
    <a:srgbClr val="9FDAF7"/>
    <a:srgbClr val="C04C36"/>
    <a:srgbClr val="CBDFF3"/>
    <a:srgbClr val="E7F0F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5812" autoAdjust="0"/>
  </p:normalViewPr>
  <p:slideViewPr>
    <p:cSldViewPr snapToGrid="0">
      <p:cViewPr>
        <p:scale>
          <a:sx n="66" d="100"/>
          <a:sy n="66" d="100"/>
        </p:scale>
        <p:origin x="-72" y="-72"/>
      </p:cViewPr>
      <p:guideLst>
        <p:guide orient="horz" pos="228"/>
        <p:guide orient="horz" pos="4536"/>
        <p:guide orient="horz" pos="1928"/>
        <p:guide orient="horz" pos="1814"/>
        <p:guide orient="horz" pos="1248"/>
        <p:guide orient="horz" pos="1134"/>
        <p:guide orient="horz" pos="568"/>
        <p:guide orient="horz" pos="454"/>
        <p:guide pos="701"/>
        <p:guide pos="6030"/>
        <p:guide pos="3309"/>
        <p:guide pos="2743"/>
        <p:guide pos="2629"/>
        <p:guide pos="2063"/>
        <p:guide pos="1949"/>
        <p:guide pos="1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75" d="100"/>
          <a:sy n="175" d="100"/>
        </p:scale>
        <p:origin x="-62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57AB2-BE04-4FF3-B1D0-84583521CE2F}" type="doc">
      <dgm:prSet loTypeId="urn:microsoft.com/office/officeart/2005/8/layout/hierarchy1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894AC86-6BC4-41EF-A391-4A9830BAA175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Минобрнауки</a:t>
          </a:r>
          <a:r>
            <a:rPr lang="ru-RU" dirty="0" smtClean="0">
              <a:solidFill>
                <a:schemeClr val="bg1"/>
              </a:solidFill>
            </a:rPr>
            <a:t> России</a:t>
          </a:r>
          <a:endParaRPr lang="ru-RU" dirty="0">
            <a:solidFill>
              <a:schemeClr val="bg1"/>
            </a:solidFill>
          </a:endParaRPr>
        </a:p>
      </dgm:t>
    </dgm:pt>
    <dgm:pt modelId="{C4A1CE79-73A0-4EDB-B860-DE57A62F4E2D}" type="parTrans" cxnId="{39F21E2A-D31F-46B8-9C1F-5CC0D49CF82A}">
      <dgm:prSet/>
      <dgm:spPr/>
      <dgm:t>
        <a:bodyPr/>
        <a:lstStyle/>
        <a:p>
          <a:endParaRPr lang="ru-RU"/>
        </a:p>
      </dgm:t>
    </dgm:pt>
    <dgm:pt modelId="{B5801974-610D-4130-9CBC-9520A6E06150}" type="sibTrans" cxnId="{39F21E2A-D31F-46B8-9C1F-5CC0D49CF82A}">
      <dgm:prSet/>
      <dgm:spPr/>
      <dgm:t>
        <a:bodyPr/>
        <a:lstStyle/>
        <a:p>
          <a:endParaRPr lang="ru-RU"/>
        </a:p>
      </dgm:t>
    </dgm:pt>
    <dgm:pt modelId="{05EE60DF-9872-4F54-A389-17E959D203A4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Федеральное УМО</a:t>
          </a:r>
          <a:endParaRPr lang="ru-RU" dirty="0">
            <a:solidFill>
              <a:schemeClr val="bg1"/>
            </a:solidFill>
          </a:endParaRPr>
        </a:p>
      </dgm:t>
    </dgm:pt>
    <dgm:pt modelId="{4D61C85C-28D1-4B76-842E-07E33B5ACB52}" type="sibTrans" cxnId="{8D3F7952-1D73-4AEB-B348-F421CB968FC1}">
      <dgm:prSet/>
      <dgm:spPr/>
      <dgm:t>
        <a:bodyPr/>
        <a:lstStyle/>
        <a:p>
          <a:endParaRPr lang="ru-RU"/>
        </a:p>
      </dgm:t>
    </dgm:pt>
    <dgm:pt modelId="{093B5962-3913-483E-9A44-9EBFC31E4DBB}" type="parTrans" cxnId="{8D3F7952-1D73-4AEB-B348-F421CB968FC1}">
      <dgm:prSet/>
      <dgm:spPr/>
      <dgm:t>
        <a:bodyPr/>
        <a:lstStyle/>
        <a:p>
          <a:endParaRPr lang="ru-RU"/>
        </a:p>
      </dgm:t>
    </dgm:pt>
    <dgm:pt modelId="{99A5EAE8-500B-4F91-884B-31111D27EB2E}" type="pres">
      <dgm:prSet presAssocID="{BA657AB2-BE04-4FF3-B1D0-84583521CE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D806BA-63E4-4FF5-95D2-85A2E9126064}" type="pres">
      <dgm:prSet presAssocID="{5894AC86-6BC4-41EF-A391-4A9830BAA175}" presName="hierRoot1" presStyleCnt="0"/>
      <dgm:spPr/>
    </dgm:pt>
    <dgm:pt modelId="{7A825999-754A-406B-A813-B00CA3564597}" type="pres">
      <dgm:prSet presAssocID="{5894AC86-6BC4-41EF-A391-4A9830BAA175}" presName="composite" presStyleCnt="0"/>
      <dgm:spPr/>
    </dgm:pt>
    <dgm:pt modelId="{9DD5BB44-6BE3-426F-B6F2-A73D50327EAA}" type="pres">
      <dgm:prSet presAssocID="{5894AC86-6BC4-41EF-A391-4A9830BAA175}" presName="background" presStyleLbl="node0" presStyleIdx="0" presStyleCnt="1"/>
      <dgm:spPr/>
    </dgm:pt>
    <dgm:pt modelId="{338CAD95-BFB4-412B-82AF-A1E3480D619E}" type="pres">
      <dgm:prSet presAssocID="{5894AC86-6BC4-41EF-A391-4A9830BAA17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3D5425-45D2-40BB-853F-C0BB0D9008D2}" type="pres">
      <dgm:prSet presAssocID="{5894AC86-6BC4-41EF-A391-4A9830BAA175}" presName="hierChild2" presStyleCnt="0"/>
      <dgm:spPr/>
    </dgm:pt>
    <dgm:pt modelId="{DAF585F0-FDD2-4F96-BFBA-6BD2FEB84116}" type="pres">
      <dgm:prSet presAssocID="{093B5962-3913-483E-9A44-9EBFC31E4DBB}" presName="Name10" presStyleLbl="parChTrans1D2" presStyleIdx="0" presStyleCnt="1"/>
      <dgm:spPr/>
      <dgm:t>
        <a:bodyPr/>
        <a:lstStyle/>
        <a:p>
          <a:endParaRPr lang="ru-RU"/>
        </a:p>
      </dgm:t>
    </dgm:pt>
    <dgm:pt modelId="{D547000E-EDA5-43AC-992B-1400E0E075B3}" type="pres">
      <dgm:prSet presAssocID="{05EE60DF-9872-4F54-A389-17E959D203A4}" presName="hierRoot2" presStyleCnt="0"/>
      <dgm:spPr/>
    </dgm:pt>
    <dgm:pt modelId="{8BA0C6CC-347C-41E9-8403-BBBB15836CAD}" type="pres">
      <dgm:prSet presAssocID="{05EE60DF-9872-4F54-A389-17E959D203A4}" presName="composite2" presStyleCnt="0"/>
      <dgm:spPr/>
    </dgm:pt>
    <dgm:pt modelId="{C392F86D-C484-42AB-A138-44414D40C393}" type="pres">
      <dgm:prSet presAssocID="{05EE60DF-9872-4F54-A389-17E959D203A4}" presName="background2" presStyleLbl="node2" presStyleIdx="0" presStyleCnt="1"/>
      <dgm:spPr/>
    </dgm:pt>
    <dgm:pt modelId="{7FC4EFA6-36B2-484D-A822-02B32EA9FC9E}" type="pres">
      <dgm:prSet presAssocID="{05EE60DF-9872-4F54-A389-17E959D203A4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A6944-87B4-4CB8-8918-E3D83BB5E38A}" type="pres">
      <dgm:prSet presAssocID="{05EE60DF-9872-4F54-A389-17E959D203A4}" presName="hierChild3" presStyleCnt="0"/>
      <dgm:spPr/>
    </dgm:pt>
  </dgm:ptLst>
  <dgm:cxnLst>
    <dgm:cxn modelId="{867B4B9F-0095-4ED4-9DCF-55D6BEEDFF40}" type="presOf" srcId="{5894AC86-6BC4-41EF-A391-4A9830BAA175}" destId="{338CAD95-BFB4-412B-82AF-A1E3480D619E}" srcOrd="0" destOrd="0" presId="urn:microsoft.com/office/officeart/2005/8/layout/hierarchy1"/>
    <dgm:cxn modelId="{1D7D5434-2AEF-4092-A277-027DC70D7B1B}" type="presOf" srcId="{093B5962-3913-483E-9A44-9EBFC31E4DBB}" destId="{DAF585F0-FDD2-4F96-BFBA-6BD2FEB84116}" srcOrd="0" destOrd="0" presId="urn:microsoft.com/office/officeart/2005/8/layout/hierarchy1"/>
    <dgm:cxn modelId="{39F21E2A-D31F-46B8-9C1F-5CC0D49CF82A}" srcId="{BA657AB2-BE04-4FF3-B1D0-84583521CE2F}" destId="{5894AC86-6BC4-41EF-A391-4A9830BAA175}" srcOrd="0" destOrd="0" parTransId="{C4A1CE79-73A0-4EDB-B860-DE57A62F4E2D}" sibTransId="{B5801974-610D-4130-9CBC-9520A6E06150}"/>
    <dgm:cxn modelId="{EF0111D9-0A73-40CF-93E0-E6BC80FC49B3}" type="presOf" srcId="{05EE60DF-9872-4F54-A389-17E959D203A4}" destId="{7FC4EFA6-36B2-484D-A822-02B32EA9FC9E}" srcOrd="0" destOrd="0" presId="urn:microsoft.com/office/officeart/2005/8/layout/hierarchy1"/>
    <dgm:cxn modelId="{8D3F7952-1D73-4AEB-B348-F421CB968FC1}" srcId="{5894AC86-6BC4-41EF-A391-4A9830BAA175}" destId="{05EE60DF-9872-4F54-A389-17E959D203A4}" srcOrd="0" destOrd="0" parTransId="{093B5962-3913-483E-9A44-9EBFC31E4DBB}" sibTransId="{4D61C85C-28D1-4B76-842E-07E33B5ACB52}"/>
    <dgm:cxn modelId="{83E9159A-DA60-4F8D-B191-83E7072EF18A}" type="presOf" srcId="{BA657AB2-BE04-4FF3-B1D0-84583521CE2F}" destId="{99A5EAE8-500B-4F91-884B-31111D27EB2E}" srcOrd="0" destOrd="0" presId="urn:microsoft.com/office/officeart/2005/8/layout/hierarchy1"/>
    <dgm:cxn modelId="{5CB06B0A-7156-4852-8325-12667FA0AACC}" type="presParOf" srcId="{99A5EAE8-500B-4F91-884B-31111D27EB2E}" destId="{C6D806BA-63E4-4FF5-95D2-85A2E9126064}" srcOrd="0" destOrd="0" presId="urn:microsoft.com/office/officeart/2005/8/layout/hierarchy1"/>
    <dgm:cxn modelId="{8AE5A612-44B6-4EB2-9366-205B7CA05919}" type="presParOf" srcId="{C6D806BA-63E4-4FF5-95D2-85A2E9126064}" destId="{7A825999-754A-406B-A813-B00CA3564597}" srcOrd="0" destOrd="0" presId="urn:microsoft.com/office/officeart/2005/8/layout/hierarchy1"/>
    <dgm:cxn modelId="{606144C8-29A9-4C6A-A6ED-9D63F3F04ED2}" type="presParOf" srcId="{7A825999-754A-406B-A813-B00CA3564597}" destId="{9DD5BB44-6BE3-426F-B6F2-A73D50327EAA}" srcOrd="0" destOrd="0" presId="urn:microsoft.com/office/officeart/2005/8/layout/hierarchy1"/>
    <dgm:cxn modelId="{2CC0064E-8693-4A97-B97B-748EC60255D4}" type="presParOf" srcId="{7A825999-754A-406B-A813-B00CA3564597}" destId="{338CAD95-BFB4-412B-82AF-A1E3480D619E}" srcOrd="1" destOrd="0" presId="urn:microsoft.com/office/officeart/2005/8/layout/hierarchy1"/>
    <dgm:cxn modelId="{C31A5612-946A-48D0-8268-7FBEDBF5803B}" type="presParOf" srcId="{C6D806BA-63E4-4FF5-95D2-85A2E9126064}" destId="{553D5425-45D2-40BB-853F-C0BB0D9008D2}" srcOrd="1" destOrd="0" presId="urn:microsoft.com/office/officeart/2005/8/layout/hierarchy1"/>
    <dgm:cxn modelId="{56F6ACE3-A3F3-4E0B-8B8E-4960AD5D2B70}" type="presParOf" srcId="{553D5425-45D2-40BB-853F-C0BB0D9008D2}" destId="{DAF585F0-FDD2-4F96-BFBA-6BD2FEB84116}" srcOrd="0" destOrd="0" presId="urn:microsoft.com/office/officeart/2005/8/layout/hierarchy1"/>
    <dgm:cxn modelId="{C2074D8A-C8B8-42A2-BAA3-B748C168AA06}" type="presParOf" srcId="{553D5425-45D2-40BB-853F-C0BB0D9008D2}" destId="{D547000E-EDA5-43AC-992B-1400E0E075B3}" srcOrd="1" destOrd="0" presId="urn:microsoft.com/office/officeart/2005/8/layout/hierarchy1"/>
    <dgm:cxn modelId="{A3FCD72B-0A9A-41BC-B150-E40896BB3BD0}" type="presParOf" srcId="{D547000E-EDA5-43AC-992B-1400E0E075B3}" destId="{8BA0C6CC-347C-41E9-8403-BBBB15836CAD}" srcOrd="0" destOrd="0" presId="urn:microsoft.com/office/officeart/2005/8/layout/hierarchy1"/>
    <dgm:cxn modelId="{8F9035F4-4970-43AB-BA08-B56DA133FDEB}" type="presParOf" srcId="{8BA0C6CC-347C-41E9-8403-BBBB15836CAD}" destId="{C392F86D-C484-42AB-A138-44414D40C393}" srcOrd="0" destOrd="0" presId="urn:microsoft.com/office/officeart/2005/8/layout/hierarchy1"/>
    <dgm:cxn modelId="{BC7B5C43-D849-4969-8D08-BE1F7E489ECC}" type="presParOf" srcId="{8BA0C6CC-347C-41E9-8403-BBBB15836CAD}" destId="{7FC4EFA6-36B2-484D-A822-02B32EA9FC9E}" srcOrd="1" destOrd="0" presId="urn:microsoft.com/office/officeart/2005/8/layout/hierarchy1"/>
    <dgm:cxn modelId="{AB10321A-1C3E-468A-885C-A97B5CF27E6E}" type="presParOf" srcId="{D547000E-EDA5-43AC-992B-1400E0E075B3}" destId="{A33A6944-87B4-4CB8-8918-E3D83BB5E3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90787-4785-49DB-AC37-7F18990D74F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F6F3AA-30D5-4E47-88F5-62881B4885E9}">
      <dgm:prSet phldrT="[Текст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Координационный совет по области образования</a:t>
          </a:r>
          <a:endParaRPr lang="ru-RU" dirty="0">
            <a:solidFill>
              <a:schemeClr val="bg1"/>
            </a:solidFill>
          </a:endParaRPr>
        </a:p>
      </dgm:t>
    </dgm:pt>
    <dgm:pt modelId="{49B7CB38-6592-49BA-A628-2E378B7E30C0}" type="parTrans" cxnId="{276B0840-6D59-4975-B179-68B207033F55}">
      <dgm:prSet/>
      <dgm:spPr/>
      <dgm:t>
        <a:bodyPr/>
        <a:lstStyle/>
        <a:p>
          <a:endParaRPr lang="ru-RU"/>
        </a:p>
      </dgm:t>
    </dgm:pt>
    <dgm:pt modelId="{212F6B42-84CA-4809-8C2D-AA7307C74BD7}" type="sibTrans" cxnId="{276B0840-6D59-4975-B179-68B207033F55}">
      <dgm:prSet/>
      <dgm:spPr/>
      <dgm:t>
        <a:bodyPr/>
        <a:lstStyle/>
        <a:p>
          <a:endParaRPr lang="ru-RU"/>
        </a:p>
      </dgm:t>
    </dgm:pt>
    <dgm:pt modelId="{D8C66B7D-4DD6-41A5-9514-C37A0A0AA71A}" type="pres">
      <dgm:prSet presAssocID="{28890787-4785-49DB-AC37-7F18990D74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E49D33B-0BDB-435E-865E-7D1E4431DA65}" type="pres">
      <dgm:prSet presAssocID="{1FF6F3AA-30D5-4E47-88F5-62881B4885E9}" presName="hierRoot1" presStyleCnt="0"/>
      <dgm:spPr/>
    </dgm:pt>
    <dgm:pt modelId="{BA776E00-5914-448C-A287-6E6723303148}" type="pres">
      <dgm:prSet presAssocID="{1FF6F3AA-30D5-4E47-88F5-62881B4885E9}" presName="composite" presStyleCnt="0"/>
      <dgm:spPr/>
    </dgm:pt>
    <dgm:pt modelId="{1AD63556-E598-4208-8E35-31DE324D628F}" type="pres">
      <dgm:prSet presAssocID="{1FF6F3AA-30D5-4E47-88F5-62881B4885E9}" presName="background" presStyleLbl="node0" presStyleIdx="0" presStyleCn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86F61CA9-08A2-4BD9-85DC-53298FA04E4D}" type="pres">
      <dgm:prSet presAssocID="{1FF6F3AA-30D5-4E47-88F5-62881B4885E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9B6C9F-A309-4207-BE35-E907E4B89267}" type="pres">
      <dgm:prSet presAssocID="{1FF6F3AA-30D5-4E47-88F5-62881B4885E9}" presName="hierChild2" presStyleCnt="0"/>
      <dgm:spPr/>
    </dgm:pt>
  </dgm:ptLst>
  <dgm:cxnLst>
    <dgm:cxn modelId="{E2070570-8EAC-4EAB-AD7A-C041CB15528A}" type="presOf" srcId="{28890787-4785-49DB-AC37-7F18990D74F3}" destId="{D8C66B7D-4DD6-41A5-9514-C37A0A0AA71A}" srcOrd="0" destOrd="0" presId="urn:microsoft.com/office/officeart/2005/8/layout/hierarchy1"/>
    <dgm:cxn modelId="{35DFB833-ECCC-4B27-BC40-C0C4C87A1A7C}" type="presOf" srcId="{1FF6F3AA-30D5-4E47-88F5-62881B4885E9}" destId="{86F61CA9-08A2-4BD9-85DC-53298FA04E4D}" srcOrd="0" destOrd="0" presId="urn:microsoft.com/office/officeart/2005/8/layout/hierarchy1"/>
    <dgm:cxn modelId="{276B0840-6D59-4975-B179-68B207033F55}" srcId="{28890787-4785-49DB-AC37-7F18990D74F3}" destId="{1FF6F3AA-30D5-4E47-88F5-62881B4885E9}" srcOrd="0" destOrd="0" parTransId="{49B7CB38-6592-49BA-A628-2E378B7E30C0}" sibTransId="{212F6B42-84CA-4809-8C2D-AA7307C74BD7}"/>
    <dgm:cxn modelId="{46110AE0-9BB9-4C94-9002-94F1D5CD4002}" type="presParOf" srcId="{D8C66B7D-4DD6-41A5-9514-C37A0A0AA71A}" destId="{EE49D33B-0BDB-435E-865E-7D1E4431DA65}" srcOrd="0" destOrd="0" presId="urn:microsoft.com/office/officeart/2005/8/layout/hierarchy1"/>
    <dgm:cxn modelId="{846C88E3-798A-4E7B-A3B6-288F4102422A}" type="presParOf" srcId="{EE49D33B-0BDB-435E-865E-7D1E4431DA65}" destId="{BA776E00-5914-448C-A287-6E6723303148}" srcOrd="0" destOrd="0" presId="urn:microsoft.com/office/officeart/2005/8/layout/hierarchy1"/>
    <dgm:cxn modelId="{A1D42320-A5AC-4546-AE2E-430A93E48A24}" type="presParOf" srcId="{BA776E00-5914-448C-A287-6E6723303148}" destId="{1AD63556-E598-4208-8E35-31DE324D628F}" srcOrd="0" destOrd="0" presId="urn:microsoft.com/office/officeart/2005/8/layout/hierarchy1"/>
    <dgm:cxn modelId="{5F2D4A19-4E55-409C-A236-D3FA9B7C470F}" type="presParOf" srcId="{BA776E00-5914-448C-A287-6E6723303148}" destId="{86F61CA9-08A2-4BD9-85DC-53298FA04E4D}" srcOrd="1" destOrd="0" presId="urn:microsoft.com/office/officeart/2005/8/layout/hierarchy1"/>
    <dgm:cxn modelId="{8A79CF31-9DEA-4C2B-8BAB-EE27940513F8}" type="presParOf" srcId="{EE49D33B-0BDB-435E-865E-7D1E4431DA65}" destId="{D89B6C9F-A309-4207-BE35-E907E4B892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621E08-E450-422C-9A15-24B8956F4BB9}" type="doc">
      <dgm:prSet loTypeId="urn:microsoft.com/office/officeart/2005/8/layout/orgChart1" loCatId="hierarchy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C50FF77-D435-4C34-9C07-08C595926B1B}">
      <dgm:prSet phldrT="[Текст]"/>
      <dgm:spPr/>
      <dgm:t>
        <a:bodyPr/>
        <a:lstStyle/>
        <a:p>
          <a:r>
            <a:rPr lang="ru-RU" dirty="0" err="1" smtClean="0"/>
            <a:t>Рудской</a:t>
          </a:r>
          <a:r>
            <a:rPr lang="ru-RU" dirty="0" smtClean="0"/>
            <a:t> А.И., председатель;</a:t>
          </a:r>
        </a:p>
        <a:p>
          <a:r>
            <a:rPr lang="ru-RU" dirty="0" smtClean="0"/>
            <a:t>Александров А.А., сопредседатель;</a:t>
          </a:r>
        </a:p>
        <a:p>
          <a:r>
            <a:rPr lang="ru-RU" dirty="0" smtClean="0"/>
            <a:t>Чубик П.С., сопредседатель;</a:t>
          </a:r>
        </a:p>
        <a:p>
          <a:r>
            <a:rPr lang="ru-RU" dirty="0" err="1" smtClean="0"/>
            <a:t>Черникова</a:t>
          </a:r>
          <a:r>
            <a:rPr lang="ru-RU" dirty="0" smtClean="0"/>
            <a:t> А.А., ректор НИТУ «МИСиС»</a:t>
          </a:r>
          <a:endParaRPr lang="ru-RU" dirty="0"/>
        </a:p>
      </dgm:t>
    </dgm:pt>
    <dgm:pt modelId="{0C9F5F42-D3F6-4E3F-B401-5602B41EC36A}" type="parTrans" cxnId="{37C912A4-3083-46FA-8789-816E0637E3A5}">
      <dgm:prSet/>
      <dgm:spPr/>
      <dgm:t>
        <a:bodyPr/>
        <a:lstStyle/>
        <a:p>
          <a:endParaRPr lang="ru-RU"/>
        </a:p>
      </dgm:t>
    </dgm:pt>
    <dgm:pt modelId="{0E515165-C6EE-47B0-BE34-C61B5665E5F3}" type="sibTrans" cxnId="{37C912A4-3083-46FA-8789-816E0637E3A5}">
      <dgm:prSet/>
      <dgm:spPr/>
      <dgm:t>
        <a:bodyPr/>
        <a:lstStyle/>
        <a:p>
          <a:endParaRPr lang="ru-RU"/>
        </a:p>
      </dgm:t>
    </dgm:pt>
    <dgm:pt modelId="{635C10DB-4146-4AE1-A50E-6D4A93A46288}">
      <dgm:prSet phldrT="[Текст]"/>
      <dgm:spPr/>
      <dgm:t>
        <a:bodyPr/>
        <a:lstStyle/>
        <a:p>
          <a:r>
            <a:rPr lang="ru-RU" dirty="0" smtClean="0"/>
            <a:t>ФУМО по УГСН «Прикладная геология, горное дело, нефтегазовое дело и геодезия»</a:t>
          </a:r>
        </a:p>
        <a:p>
          <a:endParaRPr lang="ru-RU" dirty="0" smtClean="0"/>
        </a:p>
        <a:p>
          <a:r>
            <a:rPr lang="ru-RU" dirty="0" smtClean="0"/>
            <a:t>Председатель Петров В.Л.</a:t>
          </a:r>
        </a:p>
        <a:p>
          <a:endParaRPr lang="ru-RU" dirty="0" smtClean="0"/>
        </a:p>
        <a:p>
          <a:r>
            <a:rPr lang="ru-RU" dirty="0" smtClean="0"/>
            <a:t>Более 150 вузов РФ</a:t>
          </a:r>
          <a:endParaRPr lang="ru-RU" dirty="0"/>
        </a:p>
      </dgm:t>
    </dgm:pt>
    <dgm:pt modelId="{54B25DE2-8068-4ADC-9557-6102AAB9D404}" type="parTrans" cxnId="{B16B8097-8655-40EA-9421-F2BB7125C7D7}">
      <dgm:prSet/>
      <dgm:spPr/>
      <dgm:t>
        <a:bodyPr/>
        <a:lstStyle/>
        <a:p>
          <a:endParaRPr lang="ru-RU"/>
        </a:p>
      </dgm:t>
    </dgm:pt>
    <dgm:pt modelId="{C6797166-FF47-477A-AB8B-8D2A4043542E}" type="sibTrans" cxnId="{B16B8097-8655-40EA-9421-F2BB7125C7D7}">
      <dgm:prSet/>
      <dgm:spPr/>
      <dgm:t>
        <a:bodyPr/>
        <a:lstStyle/>
        <a:p>
          <a:endParaRPr lang="ru-RU"/>
        </a:p>
      </dgm:t>
    </dgm:pt>
    <dgm:pt modelId="{E55B7A83-FE5A-4AB6-A78A-EA7565EF2942}">
      <dgm:prSet phldrT="[Текст]"/>
      <dgm:spPr/>
      <dgm:t>
        <a:bodyPr/>
        <a:lstStyle/>
        <a:p>
          <a:r>
            <a:rPr lang="ru-RU" dirty="0" smtClean="0"/>
            <a:t>ФУМО по УГСН «Технологии материалов»</a:t>
          </a:r>
        </a:p>
        <a:p>
          <a:endParaRPr lang="ru-RU" dirty="0" smtClean="0"/>
        </a:p>
        <a:p>
          <a:r>
            <a:rPr lang="ru-RU" dirty="0" smtClean="0"/>
            <a:t>Председатель Тарасов В.П.</a:t>
          </a:r>
        </a:p>
        <a:p>
          <a:endParaRPr lang="ru-RU" dirty="0" smtClean="0"/>
        </a:p>
        <a:p>
          <a:endParaRPr lang="ru-RU" dirty="0" smtClean="0"/>
        </a:p>
        <a:p>
          <a:r>
            <a:rPr lang="ru-RU" dirty="0" smtClean="0"/>
            <a:t>Более 80 вузов РФ</a:t>
          </a:r>
          <a:endParaRPr lang="ru-RU" dirty="0"/>
        </a:p>
      </dgm:t>
    </dgm:pt>
    <dgm:pt modelId="{A0EB9B46-C572-4E07-A2E5-BFF1E8E8D21D}" type="parTrans" cxnId="{5DAD39F2-4310-47D2-9A8E-415FF88AC786}">
      <dgm:prSet/>
      <dgm:spPr/>
      <dgm:t>
        <a:bodyPr/>
        <a:lstStyle/>
        <a:p>
          <a:endParaRPr lang="ru-RU"/>
        </a:p>
      </dgm:t>
    </dgm:pt>
    <dgm:pt modelId="{4F6BFD5D-6B75-4FB7-AC92-14EE98AFBD50}" type="sibTrans" cxnId="{5DAD39F2-4310-47D2-9A8E-415FF88AC786}">
      <dgm:prSet/>
      <dgm:spPr/>
      <dgm:t>
        <a:bodyPr/>
        <a:lstStyle/>
        <a:p>
          <a:endParaRPr lang="ru-RU"/>
        </a:p>
      </dgm:t>
    </dgm:pt>
    <dgm:pt modelId="{9BFAB366-E95F-4BC1-8C48-B59FB0C9D661}">
      <dgm:prSet phldrT="[Текст]"/>
      <dgm:spPr/>
      <dgm:t>
        <a:bodyPr/>
        <a:lstStyle/>
        <a:p>
          <a:r>
            <a:rPr lang="ru-RU" dirty="0" smtClean="0"/>
            <a:t>ФУМО по УГСН «Электро- и теплоэнергетика»</a:t>
          </a:r>
        </a:p>
        <a:p>
          <a:endParaRPr lang="ru-RU" dirty="0" smtClean="0"/>
        </a:p>
        <a:p>
          <a:r>
            <a:rPr lang="ru-RU" dirty="0" smtClean="0"/>
            <a:t>Проф. Петров В.Л.</a:t>
          </a:r>
        </a:p>
        <a:p>
          <a:r>
            <a:rPr lang="ru-RU" dirty="0" err="1" smtClean="0"/>
            <a:t>Проф</a:t>
          </a:r>
          <a:r>
            <a:rPr lang="ru-RU" dirty="0" smtClean="0"/>
            <a:t> </a:t>
          </a:r>
          <a:r>
            <a:rPr lang="ru-RU" dirty="0" err="1" smtClean="0"/>
            <a:t>Плащанский</a:t>
          </a:r>
          <a:r>
            <a:rPr lang="ru-RU" dirty="0" smtClean="0"/>
            <a:t> Л.А.</a:t>
          </a:r>
          <a:endParaRPr lang="ru-RU" dirty="0"/>
        </a:p>
      </dgm:t>
    </dgm:pt>
    <dgm:pt modelId="{8EDFD919-615E-4CF5-A5E8-C755E753AA93}" type="parTrans" cxnId="{A2105343-5947-4FF9-8E1C-BF3C13AA2BB4}">
      <dgm:prSet/>
      <dgm:spPr/>
      <dgm:t>
        <a:bodyPr/>
        <a:lstStyle/>
        <a:p>
          <a:endParaRPr lang="ru-RU"/>
        </a:p>
      </dgm:t>
    </dgm:pt>
    <dgm:pt modelId="{8C49D998-BCC4-4B45-AFC9-6342038CC9B1}" type="sibTrans" cxnId="{A2105343-5947-4FF9-8E1C-BF3C13AA2BB4}">
      <dgm:prSet/>
      <dgm:spPr/>
      <dgm:t>
        <a:bodyPr/>
        <a:lstStyle/>
        <a:p>
          <a:endParaRPr lang="ru-RU"/>
        </a:p>
      </dgm:t>
    </dgm:pt>
    <dgm:pt modelId="{DFE1E278-C676-45B7-A296-FB9F4E385DA6}">
      <dgm:prSet/>
      <dgm:spPr/>
      <dgm:t>
        <a:bodyPr/>
        <a:lstStyle/>
        <a:p>
          <a:r>
            <a:rPr lang="ru-RU" dirty="0" smtClean="0"/>
            <a:t>ФУМО по УГСН «Машиностроение»</a:t>
          </a:r>
        </a:p>
        <a:p>
          <a:endParaRPr lang="ru-RU" dirty="0" smtClean="0"/>
        </a:p>
        <a:p>
          <a:r>
            <a:rPr lang="ru-RU" dirty="0" smtClean="0"/>
            <a:t>Член ФУМО от НИТУ «МИСиС» проф. </a:t>
          </a:r>
          <a:r>
            <a:rPr lang="ru-RU" dirty="0" err="1" smtClean="0"/>
            <a:t>Чиченев</a:t>
          </a:r>
          <a:r>
            <a:rPr lang="ru-RU" dirty="0" smtClean="0"/>
            <a:t> Н.А.</a:t>
          </a:r>
          <a:endParaRPr lang="ru-RU" dirty="0"/>
        </a:p>
      </dgm:t>
    </dgm:pt>
    <dgm:pt modelId="{95E1F5BE-857D-42F0-9C53-E88E0BE8C59F}" type="parTrans" cxnId="{53D10E4E-5584-49C3-AEF0-A7BEF6A0E7F9}">
      <dgm:prSet/>
      <dgm:spPr/>
      <dgm:t>
        <a:bodyPr/>
        <a:lstStyle/>
        <a:p>
          <a:endParaRPr lang="ru-RU"/>
        </a:p>
      </dgm:t>
    </dgm:pt>
    <dgm:pt modelId="{F78AD4F7-405F-4D07-8329-F8414C508383}" type="sibTrans" cxnId="{53D10E4E-5584-49C3-AEF0-A7BEF6A0E7F9}">
      <dgm:prSet/>
      <dgm:spPr/>
      <dgm:t>
        <a:bodyPr/>
        <a:lstStyle/>
        <a:p>
          <a:endParaRPr lang="ru-RU"/>
        </a:p>
      </dgm:t>
    </dgm:pt>
    <dgm:pt modelId="{52F51EB0-FDB0-4BA7-A308-5B97D6B95E9A}">
      <dgm:prSet/>
      <dgm:spPr/>
      <dgm:t>
        <a:bodyPr/>
        <a:lstStyle/>
        <a:p>
          <a:r>
            <a:rPr lang="ru-RU" dirty="0" smtClean="0"/>
            <a:t>ФУМО</a:t>
          </a:r>
        </a:p>
        <a:p>
          <a:r>
            <a:rPr lang="ru-RU" dirty="0" smtClean="0"/>
            <a:t>29.00.00; 28.00.00</a:t>
          </a:r>
        </a:p>
        <a:p>
          <a:r>
            <a:rPr lang="ru-RU" dirty="0" smtClean="0"/>
            <a:t>27.00.00; 26.00.00</a:t>
          </a:r>
        </a:p>
        <a:p>
          <a:r>
            <a:rPr lang="ru-RU" dirty="0" smtClean="0"/>
            <a:t>25.00.00; 24.00.00</a:t>
          </a:r>
        </a:p>
        <a:p>
          <a:r>
            <a:rPr lang="ru-RU" dirty="0" smtClean="0"/>
            <a:t>23.00.00; 20.00.00</a:t>
          </a:r>
        </a:p>
        <a:p>
          <a:r>
            <a:rPr lang="ru-RU" dirty="0" smtClean="0"/>
            <a:t>19.00.00; 18.00.00</a:t>
          </a:r>
        </a:p>
        <a:p>
          <a:r>
            <a:rPr lang="ru-RU" dirty="0" smtClean="0"/>
            <a:t>17.00.00; 16.00.00</a:t>
          </a:r>
        </a:p>
        <a:p>
          <a:r>
            <a:rPr lang="ru-RU" dirty="0" smtClean="0"/>
            <a:t>14.00.00; 12.00.00</a:t>
          </a:r>
        </a:p>
        <a:p>
          <a:r>
            <a:rPr lang="ru-RU" dirty="0" smtClean="0"/>
            <a:t> 11.00.00; 10.00.00</a:t>
          </a:r>
        </a:p>
        <a:p>
          <a:r>
            <a:rPr lang="ru-RU" dirty="0" smtClean="0"/>
            <a:t>09.00.00; 08.00.00</a:t>
          </a:r>
        </a:p>
        <a:p>
          <a:r>
            <a:rPr lang="ru-RU" dirty="0" smtClean="0"/>
            <a:t>07.00.00</a:t>
          </a:r>
          <a:endParaRPr lang="ru-RU" dirty="0"/>
        </a:p>
      </dgm:t>
    </dgm:pt>
    <dgm:pt modelId="{752AAB57-4A2C-4312-AE92-14EFEF50DE3E}" type="parTrans" cxnId="{E2B7C293-1390-416A-AF22-8B19C83AE98E}">
      <dgm:prSet/>
      <dgm:spPr/>
      <dgm:t>
        <a:bodyPr/>
        <a:lstStyle/>
        <a:p>
          <a:endParaRPr lang="ru-RU"/>
        </a:p>
      </dgm:t>
    </dgm:pt>
    <dgm:pt modelId="{70A34798-4C22-4974-A55C-AD2B151854D6}" type="sibTrans" cxnId="{E2B7C293-1390-416A-AF22-8B19C83AE98E}">
      <dgm:prSet/>
      <dgm:spPr/>
      <dgm:t>
        <a:bodyPr/>
        <a:lstStyle/>
        <a:p>
          <a:endParaRPr lang="ru-RU"/>
        </a:p>
      </dgm:t>
    </dgm:pt>
    <dgm:pt modelId="{EA411C23-874F-4451-B8BC-4822953D5D56}" type="pres">
      <dgm:prSet presAssocID="{96621E08-E450-422C-9A15-24B8956F4B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54D672-56FF-4678-941B-D81D332193DA}" type="pres">
      <dgm:prSet presAssocID="{7C50FF77-D435-4C34-9C07-08C595926B1B}" presName="hierRoot1" presStyleCnt="0">
        <dgm:presLayoutVars>
          <dgm:hierBranch val="init"/>
        </dgm:presLayoutVars>
      </dgm:prSet>
      <dgm:spPr/>
    </dgm:pt>
    <dgm:pt modelId="{B8B9295F-F7C2-4F32-BF66-58B6B6FCE13B}" type="pres">
      <dgm:prSet presAssocID="{7C50FF77-D435-4C34-9C07-08C595926B1B}" presName="rootComposite1" presStyleCnt="0"/>
      <dgm:spPr/>
    </dgm:pt>
    <dgm:pt modelId="{4BE20C94-F777-4C74-8986-CC332A26B9E5}" type="pres">
      <dgm:prSet presAssocID="{7C50FF77-D435-4C34-9C07-08C595926B1B}" presName="rootText1" presStyleLbl="node0" presStyleIdx="0" presStyleCnt="1" custScaleX="441636" custScaleY="161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ECE39-E6AC-42A5-B78E-B52EA07E3ED9}" type="pres">
      <dgm:prSet presAssocID="{7C50FF77-D435-4C34-9C07-08C595926B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1D5EAA9-520B-4558-93B9-2D06B08ACABF}" type="pres">
      <dgm:prSet presAssocID="{7C50FF77-D435-4C34-9C07-08C595926B1B}" presName="hierChild2" presStyleCnt="0"/>
      <dgm:spPr/>
    </dgm:pt>
    <dgm:pt modelId="{27A77AAB-B7F0-48CE-880C-7004415FD4AA}" type="pres">
      <dgm:prSet presAssocID="{54B25DE2-8068-4ADC-9557-6102AAB9D404}" presName="Name37" presStyleLbl="parChTrans1D2" presStyleIdx="0" presStyleCnt="5"/>
      <dgm:spPr/>
      <dgm:t>
        <a:bodyPr/>
        <a:lstStyle/>
        <a:p>
          <a:endParaRPr lang="ru-RU"/>
        </a:p>
      </dgm:t>
    </dgm:pt>
    <dgm:pt modelId="{372615A9-9175-4D0A-B7FD-A5B415A94625}" type="pres">
      <dgm:prSet presAssocID="{635C10DB-4146-4AE1-A50E-6D4A93A46288}" presName="hierRoot2" presStyleCnt="0">
        <dgm:presLayoutVars>
          <dgm:hierBranch val="init"/>
        </dgm:presLayoutVars>
      </dgm:prSet>
      <dgm:spPr/>
    </dgm:pt>
    <dgm:pt modelId="{C17A12DB-FE4A-48CF-A4BC-C4D1BC9F3A00}" type="pres">
      <dgm:prSet presAssocID="{635C10DB-4146-4AE1-A50E-6D4A93A46288}" presName="rootComposite" presStyleCnt="0"/>
      <dgm:spPr/>
    </dgm:pt>
    <dgm:pt modelId="{4B3CE6C8-0B23-4BEB-AF7B-1F7C5463D6D7}" type="pres">
      <dgm:prSet presAssocID="{635C10DB-4146-4AE1-A50E-6D4A93A46288}" presName="rootText" presStyleLbl="node2" presStyleIdx="0" presStyleCnt="5" custScaleY="327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D1BFA0-B3AA-4894-B5D5-93858DC189B8}" type="pres">
      <dgm:prSet presAssocID="{635C10DB-4146-4AE1-A50E-6D4A93A46288}" presName="rootConnector" presStyleLbl="node2" presStyleIdx="0" presStyleCnt="5"/>
      <dgm:spPr/>
      <dgm:t>
        <a:bodyPr/>
        <a:lstStyle/>
        <a:p>
          <a:endParaRPr lang="ru-RU"/>
        </a:p>
      </dgm:t>
    </dgm:pt>
    <dgm:pt modelId="{056AA3ED-17AA-4FD9-AF0C-899081BC386F}" type="pres">
      <dgm:prSet presAssocID="{635C10DB-4146-4AE1-A50E-6D4A93A46288}" presName="hierChild4" presStyleCnt="0"/>
      <dgm:spPr/>
    </dgm:pt>
    <dgm:pt modelId="{60FFA219-2333-4AE3-99BB-C5C0CD1B0C47}" type="pres">
      <dgm:prSet presAssocID="{635C10DB-4146-4AE1-A50E-6D4A93A46288}" presName="hierChild5" presStyleCnt="0"/>
      <dgm:spPr/>
    </dgm:pt>
    <dgm:pt modelId="{D4D8EDAC-77FF-4A46-9BD4-95C9CE9D6E9E}" type="pres">
      <dgm:prSet presAssocID="{A0EB9B46-C572-4E07-A2E5-BFF1E8E8D21D}" presName="Name37" presStyleLbl="parChTrans1D2" presStyleIdx="1" presStyleCnt="5"/>
      <dgm:spPr/>
      <dgm:t>
        <a:bodyPr/>
        <a:lstStyle/>
        <a:p>
          <a:endParaRPr lang="ru-RU"/>
        </a:p>
      </dgm:t>
    </dgm:pt>
    <dgm:pt modelId="{6B5B0624-D327-478C-88B1-DCE0ACC71668}" type="pres">
      <dgm:prSet presAssocID="{E55B7A83-FE5A-4AB6-A78A-EA7565EF2942}" presName="hierRoot2" presStyleCnt="0">
        <dgm:presLayoutVars>
          <dgm:hierBranch val="init"/>
        </dgm:presLayoutVars>
      </dgm:prSet>
      <dgm:spPr/>
    </dgm:pt>
    <dgm:pt modelId="{82253366-CE87-4906-BB33-25EF8EF4C5C2}" type="pres">
      <dgm:prSet presAssocID="{E55B7A83-FE5A-4AB6-A78A-EA7565EF2942}" presName="rootComposite" presStyleCnt="0"/>
      <dgm:spPr/>
    </dgm:pt>
    <dgm:pt modelId="{466D19A3-8F08-43C9-8DA9-8FC819088F25}" type="pres">
      <dgm:prSet presAssocID="{E55B7A83-FE5A-4AB6-A78A-EA7565EF2942}" presName="rootText" presStyleLbl="node2" presStyleIdx="1" presStyleCnt="5" custScaleY="327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E5EA19-DD59-4830-9E29-7724023B0EAB}" type="pres">
      <dgm:prSet presAssocID="{E55B7A83-FE5A-4AB6-A78A-EA7565EF2942}" presName="rootConnector" presStyleLbl="node2" presStyleIdx="1" presStyleCnt="5"/>
      <dgm:spPr/>
      <dgm:t>
        <a:bodyPr/>
        <a:lstStyle/>
        <a:p>
          <a:endParaRPr lang="ru-RU"/>
        </a:p>
      </dgm:t>
    </dgm:pt>
    <dgm:pt modelId="{AA4927FF-9B17-47C0-B935-560830BEC0E3}" type="pres">
      <dgm:prSet presAssocID="{E55B7A83-FE5A-4AB6-A78A-EA7565EF2942}" presName="hierChild4" presStyleCnt="0"/>
      <dgm:spPr/>
    </dgm:pt>
    <dgm:pt modelId="{8B200912-08B7-48D4-9E28-5194CB04F14E}" type="pres">
      <dgm:prSet presAssocID="{E55B7A83-FE5A-4AB6-A78A-EA7565EF2942}" presName="hierChild5" presStyleCnt="0"/>
      <dgm:spPr/>
    </dgm:pt>
    <dgm:pt modelId="{AC630DC0-47C9-41A9-AB17-DF6DAB96FD7F}" type="pres">
      <dgm:prSet presAssocID="{8EDFD919-615E-4CF5-A5E8-C755E753AA93}" presName="Name37" presStyleLbl="parChTrans1D2" presStyleIdx="2" presStyleCnt="5"/>
      <dgm:spPr/>
      <dgm:t>
        <a:bodyPr/>
        <a:lstStyle/>
        <a:p>
          <a:endParaRPr lang="ru-RU"/>
        </a:p>
      </dgm:t>
    </dgm:pt>
    <dgm:pt modelId="{07B033B3-AB5C-4CA1-A26D-0797504E6E33}" type="pres">
      <dgm:prSet presAssocID="{9BFAB366-E95F-4BC1-8C48-B59FB0C9D661}" presName="hierRoot2" presStyleCnt="0">
        <dgm:presLayoutVars>
          <dgm:hierBranch val="init"/>
        </dgm:presLayoutVars>
      </dgm:prSet>
      <dgm:spPr/>
    </dgm:pt>
    <dgm:pt modelId="{36FE626C-2E2B-42C2-A9BD-2C6F8693A571}" type="pres">
      <dgm:prSet presAssocID="{9BFAB366-E95F-4BC1-8C48-B59FB0C9D661}" presName="rootComposite" presStyleCnt="0"/>
      <dgm:spPr/>
    </dgm:pt>
    <dgm:pt modelId="{907A07E9-95B0-4714-B4BD-F1F1035FBCA8}" type="pres">
      <dgm:prSet presAssocID="{9BFAB366-E95F-4BC1-8C48-B59FB0C9D661}" presName="rootText" presStyleLbl="node2" presStyleIdx="2" presStyleCnt="5" custScaleY="327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5EB158-6B95-4ECF-8795-058252D3CD0B}" type="pres">
      <dgm:prSet presAssocID="{9BFAB366-E95F-4BC1-8C48-B59FB0C9D661}" presName="rootConnector" presStyleLbl="node2" presStyleIdx="2" presStyleCnt="5"/>
      <dgm:spPr/>
      <dgm:t>
        <a:bodyPr/>
        <a:lstStyle/>
        <a:p>
          <a:endParaRPr lang="ru-RU"/>
        </a:p>
      </dgm:t>
    </dgm:pt>
    <dgm:pt modelId="{185AD93F-0014-49A2-94AC-460B0B092491}" type="pres">
      <dgm:prSet presAssocID="{9BFAB366-E95F-4BC1-8C48-B59FB0C9D661}" presName="hierChild4" presStyleCnt="0"/>
      <dgm:spPr/>
    </dgm:pt>
    <dgm:pt modelId="{FE1FA328-FB59-44AB-AAA6-C0033DAAF3EE}" type="pres">
      <dgm:prSet presAssocID="{9BFAB366-E95F-4BC1-8C48-B59FB0C9D661}" presName="hierChild5" presStyleCnt="0"/>
      <dgm:spPr/>
    </dgm:pt>
    <dgm:pt modelId="{B3FD24CB-DC20-4A1E-B873-3B19E2807E4B}" type="pres">
      <dgm:prSet presAssocID="{95E1F5BE-857D-42F0-9C53-E88E0BE8C59F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DC584E5-3DBC-45D1-BE9E-61B3D5A7011E}" type="pres">
      <dgm:prSet presAssocID="{DFE1E278-C676-45B7-A296-FB9F4E385DA6}" presName="hierRoot2" presStyleCnt="0">
        <dgm:presLayoutVars>
          <dgm:hierBranch val="init"/>
        </dgm:presLayoutVars>
      </dgm:prSet>
      <dgm:spPr/>
    </dgm:pt>
    <dgm:pt modelId="{0E55E9B9-1197-401F-AE80-A78FC98BAAC4}" type="pres">
      <dgm:prSet presAssocID="{DFE1E278-C676-45B7-A296-FB9F4E385DA6}" presName="rootComposite" presStyleCnt="0"/>
      <dgm:spPr/>
    </dgm:pt>
    <dgm:pt modelId="{229D7368-7F6C-45C5-8DFB-BD23B1CB1534}" type="pres">
      <dgm:prSet presAssocID="{DFE1E278-C676-45B7-A296-FB9F4E385DA6}" presName="rootText" presStyleLbl="node2" presStyleIdx="3" presStyleCnt="5" custScaleY="327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EC764F-D4FA-4CF1-B128-50EB9CB513DD}" type="pres">
      <dgm:prSet presAssocID="{DFE1E278-C676-45B7-A296-FB9F4E385DA6}" presName="rootConnector" presStyleLbl="node2" presStyleIdx="3" presStyleCnt="5"/>
      <dgm:spPr/>
      <dgm:t>
        <a:bodyPr/>
        <a:lstStyle/>
        <a:p>
          <a:endParaRPr lang="ru-RU"/>
        </a:p>
      </dgm:t>
    </dgm:pt>
    <dgm:pt modelId="{1F672820-48D1-4AE7-866C-BE06E6C36F09}" type="pres">
      <dgm:prSet presAssocID="{DFE1E278-C676-45B7-A296-FB9F4E385DA6}" presName="hierChild4" presStyleCnt="0"/>
      <dgm:spPr/>
    </dgm:pt>
    <dgm:pt modelId="{0EA737CD-3C46-4BCF-B908-966127C55800}" type="pres">
      <dgm:prSet presAssocID="{DFE1E278-C676-45B7-A296-FB9F4E385DA6}" presName="hierChild5" presStyleCnt="0"/>
      <dgm:spPr/>
    </dgm:pt>
    <dgm:pt modelId="{1610D8AB-3C74-414F-BC1A-D422E921B2A2}" type="pres">
      <dgm:prSet presAssocID="{752AAB57-4A2C-4312-AE92-14EFEF50DE3E}" presName="Name37" presStyleLbl="parChTrans1D2" presStyleIdx="4" presStyleCnt="5"/>
      <dgm:spPr/>
      <dgm:t>
        <a:bodyPr/>
        <a:lstStyle/>
        <a:p>
          <a:endParaRPr lang="ru-RU"/>
        </a:p>
      </dgm:t>
    </dgm:pt>
    <dgm:pt modelId="{2B4304C7-3BC9-4948-BB42-E109E9193259}" type="pres">
      <dgm:prSet presAssocID="{52F51EB0-FDB0-4BA7-A308-5B97D6B95E9A}" presName="hierRoot2" presStyleCnt="0">
        <dgm:presLayoutVars>
          <dgm:hierBranch val="init"/>
        </dgm:presLayoutVars>
      </dgm:prSet>
      <dgm:spPr/>
    </dgm:pt>
    <dgm:pt modelId="{ABC053CF-1DD4-49A1-966B-E7A0D28B95E2}" type="pres">
      <dgm:prSet presAssocID="{52F51EB0-FDB0-4BA7-A308-5B97D6B95E9A}" presName="rootComposite" presStyleCnt="0"/>
      <dgm:spPr/>
    </dgm:pt>
    <dgm:pt modelId="{F02B932D-7D3B-485D-8654-32AE02DF696B}" type="pres">
      <dgm:prSet presAssocID="{52F51EB0-FDB0-4BA7-A308-5B97D6B95E9A}" presName="rootText" presStyleLbl="node2" presStyleIdx="4" presStyleCnt="5" custScaleY="327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C0CF6D-B034-4D49-9536-327F383BD1E7}" type="pres">
      <dgm:prSet presAssocID="{52F51EB0-FDB0-4BA7-A308-5B97D6B95E9A}" presName="rootConnector" presStyleLbl="node2" presStyleIdx="4" presStyleCnt="5"/>
      <dgm:spPr/>
      <dgm:t>
        <a:bodyPr/>
        <a:lstStyle/>
        <a:p>
          <a:endParaRPr lang="ru-RU"/>
        </a:p>
      </dgm:t>
    </dgm:pt>
    <dgm:pt modelId="{89623064-4FED-40C4-B8C3-9D5511ECFCF8}" type="pres">
      <dgm:prSet presAssocID="{52F51EB0-FDB0-4BA7-A308-5B97D6B95E9A}" presName="hierChild4" presStyleCnt="0"/>
      <dgm:spPr/>
    </dgm:pt>
    <dgm:pt modelId="{00A7CEC6-AD71-4612-A161-8FCBFEE5DB0C}" type="pres">
      <dgm:prSet presAssocID="{52F51EB0-FDB0-4BA7-A308-5B97D6B95E9A}" presName="hierChild5" presStyleCnt="0"/>
      <dgm:spPr/>
    </dgm:pt>
    <dgm:pt modelId="{BF3414E8-E841-45DB-8537-9C17FE2966CA}" type="pres">
      <dgm:prSet presAssocID="{7C50FF77-D435-4C34-9C07-08C595926B1B}" presName="hierChild3" presStyleCnt="0"/>
      <dgm:spPr/>
    </dgm:pt>
  </dgm:ptLst>
  <dgm:cxnLst>
    <dgm:cxn modelId="{928BD585-E03E-4033-A0B4-DE77B8164C8C}" type="presOf" srcId="{DFE1E278-C676-45B7-A296-FB9F4E385DA6}" destId="{70EC764F-D4FA-4CF1-B128-50EB9CB513DD}" srcOrd="1" destOrd="0" presId="urn:microsoft.com/office/officeart/2005/8/layout/orgChart1"/>
    <dgm:cxn modelId="{200E8B0C-5E0A-4D4A-9504-F7A67FFB7CFF}" type="presOf" srcId="{95E1F5BE-857D-42F0-9C53-E88E0BE8C59F}" destId="{B3FD24CB-DC20-4A1E-B873-3B19E2807E4B}" srcOrd="0" destOrd="0" presId="urn:microsoft.com/office/officeart/2005/8/layout/orgChart1"/>
    <dgm:cxn modelId="{B6557B61-AB14-4E1A-9DCF-D448FB9F11AA}" type="presOf" srcId="{E55B7A83-FE5A-4AB6-A78A-EA7565EF2942}" destId="{A1E5EA19-DD59-4830-9E29-7724023B0EAB}" srcOrd="1" destOrd="0" presId="urn:microsoft.com/office/officeart/2005/8/layout/orgChart1"/>
    <dgm:cxn modelId="{53D10E4E-5584-49C3-AEF0-A7BEF6A0E7F9}" srcId="{7C50FF77-D435-4C34-9C07-08C595926B1B}" destId="{DFE1E278-C676-45B7-A296-FB9F4E385DA6}" srcOrd="3" destOrd="0" parTransId="{95E1F5BE-857D-42F0-9C53-E88E0BE8C59F}" sibTransId="{F78AD4F7-405F-4D07-8329-F8414C508383}"/>
    <dgm:cxn modelId="{5DAD39F2-4310-47D2-9A8E-415FF88AC786}" srcId="{7C50FF77-D435-4C34-9C07-08C595926B1B}" destId="{E55B7A83-FE5A-4AB6-A78A-EA7565EF2942}" srcOrd="1" destOrd="0" parTransId="{A0EB9B46-C572-4E07-A2E5-BFF1E8E8D21D}" sibTransId="{4F6BFD5D-6B75-4FB7-AC92-14EE98AFBD50}"/>
    <dgm:cxn modelId="{A2105343-5947-4FF9-8E1C-BF3C13AA2BB4}" srcId="{7C50FF77-D435-4C34-9C07-08C595926B1B}" destId="{9BFAB366-E95F-4BC1-8C48-B59FB0C9D661}" srcOrd="2" destOrd="0" parTransId="{8EDFD919-615E-4CF5-A5E8-C755E753AA93}" sibTransId="{8C49D998-BCC4-4B45-AFC9-6342038CC9B1}"/>
    <dgm:cxn modelId="{361B8377-D149-499C-A332-3C82D6DE42DF}" type="presOf" srcId="{52F51EB0-FDB0-4BA7-A308-5B97D6B95E9A}" destId="{F02B932D-7D3B-485D-8654-32AE02DF696B}" srcOrd="0" destOrd="0" presId="urn:microsoft.com/office/officeart/2005/8/layout/orgChart1"/>
    <dgm:cxn modelId="{8EBFF303-04F2-422B-AEF2-984116695797}" type="presOf" srcId="{A0EB9B46-C572-4E07-A2E5-BFF1E8E8D21D}" destId="{D4D8EDAC-77FF-4A46-9BD4-95C9CE9D6E9E}" srcOrd="0" destOrd="0" presId="urn:microsoft.com/office/officeart/2005/8/layout/orgChart1"/>
    <dgm:cxn modelId="{4288E0D9-3D86-4C52-B219-90E345CA29A3}" type="presOf" srcId="{752AAB57-4A2C-4312-AE92-14EFEF50DE3E}" destId="{1610D8AB-3C74-414F-BC1A-D422E921B2A2}" srcOrd="0" destOrd="0" presId="urn:microsoft.com/office/officeart/2005/8/layout/orgChart1"/>
    <dgm:cxn modelId="{5A0F1C16-8C6C-48F8-AA75-1C3617A3E0AE}" type="presOf" srcId="{54B25DE2-8068-4ADC-9557-6102AAB9D404}" destId="{27A77AAB-B7F0-48CE-880C-7004415FD4AA}" srcOrd="0" destOrd="0" presId="urn:microsoft.com/office/officeart/2005/8/layout/orgChart1"/>
    <dgm:cxn modelId="{06A17614-6934-4307-A510-B509B5D32A2B}" type="presOf" srcId="{9BFAB366-E95F-4BC1-8C48-B59FB0C9D661}" destId="{B95EB158-6B95-4ECF-8795-058252D3CD0B}" srcOrd="1" destOrd="0" presId="urn:microsoft.com/office/officeart/2005/8/layout/orgChart1"/>
    <dgm:cxn modelId="{16ADFA83-BF64-45BC-BBF8-29706C7968E0}" type="presOf" srcId="{7C50FF77-D435-4C34-9C07-08C595926B1B}" destId="{4BE20C94-F777-4C74-8986-CC332A26B9E5}" srcOrd="0" destOrd="0" presId="urn:microsoft.com/office/officeart/2005/8/layout/orgChart1"/>
    <dgm:cxn modelId="{F47CC150-FB11-409A-ABC9-050B903ECC64}" type="presOf" srcId="{96621E08-E450-422C-9A15-24B8956F4BB9}" destId="{EA411C23-874F-4451-B8BC-4822953D5D56}" srcOrd="0" destOrd="0" presId="urn:microsoft.com/office/officeart/2005/8/layout/orgChart1"/>
    <dgm:cxn modelId="{4444C3DC-A586-4CE8-9745-6717E2819BD3}" type="presOf" srcId="{9BFAB366-E95F-4BC1-8C48-B59FB0C9D661}" destId="{907A07E9-95B0-4714-B4BD-F1F1035FBCA8}" srcOrd="0" destOrd="0" presId="urn:microsoft.com/office/officeart/2005/8/layout/orgChart1"/>
    <dgm:cxn modelId="{37C912A4-3083-46FA-8789-816E0637E3A5}" srcId="{96621E08-E450-422C-9A15-24B8956F4BB9}" destId="{7C50FF77-D435-4C34-9C07-08C595926B1B}" srcOrd="0" destOrd="0" parTransId="{0C9F5F42-D3F6-4E3F-B401-5602B41EC36A}" sibTransId="{0E515165-C6EE-47B0-BE34-C61B5665E5F3}"/>
    <dgm:cxn modelId="{1B78B9AF-AAD0-4CC2-B589-60AD5FFDCC6F}" type="presOf" srcId="{E55B7A83-FE5A-4AB6-A78A-EA7565EF2942}" destId="{466D19A3-8F08-43C9-8DA9-8FC819088F25}" srcOrd="0" destOrd="0" presId="urn:microsoft.com/office/officeart/2005/8/layout/orgChart1"/>
    <dgm:cxn modelId="{E89504F2-E07A-480C-A726-62CF77A5EF41}" type="presOf" srcId="{DFE1E278-C676-45B7-A296-FB9F4E385DA6}" destId="{229D7368-7F6C-45C5-8DFB-BD23B1CB1534}" srcOrd="0" destOrd="0" presId="urn:microsoft.com/office/officeart/2005/8/layout/orgChart1"/>
    <dgm:cxn modelId="{5A16732A-0CA6-4F83-809D-0E073DB8AC59}" type="presOf" srcId="{635C10DB-4146-4AE1-A50E-6D4A93A46288}" destId="{4B3CE6C8-0B23-4BEB-AF7B-1F7C5463D6D7}" srcOrd="0" destOrd="0" presId="urn:microsoft.com/office/officeart/2005/8/layout/orgChart1"/>
    <dgm:cxn modelId="{2DD61629-CC03-402E-8902-64AFD36F5528}" type="presOf" srcId="{8EDFD919-615E-4CF5-A5E8-C755E753AA93}" destId="{AC630DC0-47C9-41A9-AB17-DF6DAB96FD7F}" srcOrd="0" destOrd="0" presId="urn:microsoft.com/office/officeart/2005/8/layout/orgChart1"/>
    <dgm:cxn modelId="{83FA0A4F-E84F-426D-B023-9DA519CA6B53}" type="presOf" srcId="{7C50FF77-D435-4C34-9C07-08C595926B1B}" destId="{B55ECE39-E6AC-42A5-B78E-B52EA07E3ED9}" srcOrd="1" destOrd="0" presId="urn:microsoft.com/office/officeart/2005/8/layout/orgChart1"/>
    <dgm:cxn modelId="{008A8943-4675-44D4-9AAB-76646DFC8E2A}" type="presOf" srcId="{52F51EB0-FDB0-4BA7-A308-5B97D6B95E9A}" destId="{BFC0CF6D-B034-4D49-9536-327F383BD1E7}" srcOrd="1" destOrd="0" presId="urn:microsoft.com/office/officeart/2005/8/layout/orgChart1"/>
    <dgm:cxn modelId="{B16B8097-8655-40EA-9421-F2BB7125C7D7}" srcId="{7C50FF77-D435-4C34-9C07-08C595926B1B}" destId="{635C10DB-4146-4AE1-A50E-6D4A93A46288}" srcOrd="0" destOrd="0" parTransId="{54B25DE2-8068-4ADC-9557-6102AAB9D404}" sibTransId="{C6797166-FF47-477A-AB8B-8D2A4043542E}"/>
    <dgm:cxn modelId="{DDF64667-77B4-424E-82EE-6924FE5857B2}" type="presOf" srcId="{635C10DB-4146-4AE1-A50E-6D4A93A46288}" destId="{8CD1BFA0-B3AA-4894-B5D5-93858DC189B8}" srcOrd="1" destOrd="0" presId="urn:microsoft.com/office/officeart/2005/8/layout/orgChart1"/>
    <dgm:cxn modelId="{E2B7C293-1390-416A-AF22-8B19C83AE98E}" srcId="{7C50FF77-D435-4C34-9C07-08C595926B1B}" destId="{52F51EB0-FDB0-4BA7-A308-5B97D6B95E9A}" srcOrd="4" destOrd="0" parTransId="{752AAB57-4A2C-4312-AE92-14EFEF50DE3E}" sibTransId="{70A34798-4C22-4974-A55C-AD2B151854D6}"/>
    <dgm:cxn modelId="{53557E52-9321-4139-914D-92451C2900C2}" type="presParOf" srcId="{EA411C23-874F-4451-B8BC-4822953D5D56}" destId="{9354D672-56FF-4678-941B-D81D332193DA}" srcOrd="0" destOrd="0" presId="urn:microsoft.com/office/officeart/2005/8/layout/orgChart1"/>
    <dgm:cxn modelId="{0DF3DB2E-66F8-43DE-939E-D6360EB22853}" type="presParOf" srcId="{9354D672-56FF-4678-941B-D81D332193DA}" destId="{B8B9295F-F7C2-4F32-BF66-58B6B6FCE13B}" srcOrd="0" destOrd="0" presId="urn:microsoft.com/office/officeart/2005/8/layout/orgChart1"/>
    <dgm:cxn modelId="{0384D524-FBF7-4C25-87E7-23C53C6A51BB}" type="presParOf" srcId="{B8B9295F-F7C2-4F32-BF66-58B6B6FCE13B}" destId="{4BE20C94-F777-4C74-8986-CC332A26B9E5}" srcOrd="0" destOrd="0" presId="urn:microsoft.com/office/officeart/2005/8/layout/orgChart1"/>
    <dgm:cxn modelId="{1BEE15E4-AA95-427A-8CFE-12B9C79EAB90}" type="presParOf" srcId="{B8B9295F-F7C2-4F32-BF66-58B6B6FCE13B}" destId="{B55ECE39-E6AC-42A5-B78E-B52EA07E3ED9}" srcOrd="1" destOrd="0" presId="urn:microsoft.com/office/officeart/2005/8/layout/orgChart1"/>
    <dgm:cxn modelId="{4B23A2D0-BF73-4DC1-93D2-75D28DC7D87D}" type="presParOf" srcId="{9354D672-56FF-4678-941B-D81D332193DA}" destId="{21D5EAA9-520B-4558-93B9-2D06B08ACABF}" srcOrd="1" destOrd="0" presId="urn:microsoft.com/office/officeart/2005/8/layout/orgChart1"/>
    <dgm:cxn modelId="{A7D4789A-60D2-4B83-A208-1589BEFC3B4C}" type="presParOf" srcId="{21D5EAA9-520B-4558-93B9-2D06B08ACABF}" destId="{27A77AAB-B7F0-48CE-880C-7004415FD4AA}" srcOrd="0" destOrd="0" presId="urn:microsoft.com/office/officeart/2005/8/layout/orgChart1"/>
    <dgm:cxn modelId="{BBC8F44E-6498-436B-B4DE-7A8FBA0F9F37}" type="presParOf" srcId="{21D5EAA9-520B-4558-93B9-2D06B08ACABF}" destId="{372615A9-9175-4D0A-B7FD-A5B415A94625}" srcOrd="1" destOrd="0" presId="urn:microsoft.com/office/officeart/2005/8/layout/orgChart1"/>
    <dgm:cxn modelId="{F495F82F-A556-43F9-AF3F-FE928F855444}" type="presParOf" srcId="{372615A9-9175-4D0A-B7FD-A5B415A94625}" destId="{C17A12DB-FE4A-48CF-A4BC-C4D1BC9F3A00}" srcOrd="0" destOrd="0" presId="urn:microsoft.com/office/officeart/2005/8/layout/orgChart1"/>
    <dgm:cxn modelId="{3245C8DC-85CE-42A0-8E31-F65E1CA343C8}" type="presParOf" srcId="{C17A12DB-FE4A-48CF-A4BC-C4D1BC9F3A00}" destId="{4B3CE6C8-0B23-4BEB-AF7B-1F7C5463D6D7}" srcOrd="0" destOrd="0" presId="urn:microsoft.com/office/officeart/2005/8/layout/orgChart1"/>
    <dgm:cxn modelId="{0A3DF2AD-17C6-438F-9569-ED2CFA2865CC}" type="presParOf" srcId="{C17A12DB-FE4A-48CF-A4BC-C4D1BC9F3A00}" destId="{8CD1BFA0-B3AA-4894-B5D5-93858DC189B8}" srcOrd="1" destOrd="0" presId="urn:microsoft.com/office/officeart/2005/8/layout/orgChart1"/>
    <dgm:cxn modelId="{CB58C37D-D0BA-4D6D-A85B-F3957EA964AE}" type="presParOf" srcId="{372615A9-9175-4D0A-B7FD-A5B415A94625}" destId="{056AA3ED-17AA-4FD9-AF0C-899081BC386F}" srcOrd="1" destOrd="0" presId="urn:microsoft.com/office/officeart/2005/8/layout/orgChart1"/>
    <dgm:cxn modelId="{A6B25138-DF7D-4D89-83D6-874C80F2DA4E}" type="presParOf" srcId="{372615A9-9175-4D0A-B7FD-A5B415A94625}" destId="{60FFA219-2333-4AE3-99BB-C5C0CD1B0C47}" srcOrd="2" destOrd="0" presId="urn:microsoft.com/office/officeart/2005/8/layout/orgChart1"/>
    <dgm:cxn modelId="{5F1468D3-AC78-4704-983C-605CFF37B0AD}" type="presParOf" srcId="{21D5EAA9-520B-4558-93B9-2D06B08ACABF}" destId="{D4D8EDAC-77FF-4A46-9BD4-95C9CE9D6E9E}" srcOrd="2" destOrd="0" presId="urn:microsoft.com/office/officeart/2005/8/layout/orgChart1"/>
    <dgm:cxn modelId="{DF8BA544-7BFC-4FB8-ACD5-228660CF4DDF}" type="presParOf" srcId="{21D5EAA9-520B-4558-93B9-2D06B08ACABF}" destId="{6B5B0624-D327-478C-88B1-DCE0ACC71668}" srcOrd="3" destOrd="0" presId="urn:microsoft.com/office/officeart/2005/8/layout/orgChart1"/>
    <dgm:cxn modelId="{5D98D1D5-13D5-47D3-96EC-7B6A35962C47}" type="presParOf" srcId="{6B5B0624-D327-478C-88B1-DCE0ACC71668}" destId="{82253366-CE87-4906-BB33-25EF8EF4C5C2}" srcOrd="0" destOrd="0" presId="urn:microsoft.com/office/officeart/2005/8/layout/orgChart1"/>
    <dgm:cxn modelId="{F39F6021-9F77-44F7-A460-6BE264802444}" type="presParOf" srcId="{82253366-CE87-4906-BB33-25EF8EF4C5C2}" destId="{466D19A3-8F08-43C9-8DA9-8FC819088F25}" srcOrd="0" destOrd="0" presId="urn:microsoft.com/office/officeart/2005/8/layout/orgChart1"/>
    <dgm:cxn modelId="{BA6147CE-D1DA-4E89-83D0-40166F21C967}" type="presParOf" srcId="{82253366-CE87-4906-BB33-25EF8EF4C5C2}" destId="{A1E5EA19-DD59-4830-9E29-7724023B0EAB}" srcOrd="1" destOrd="0" presId="urn:microsoft.com/office/officeart/2005/8/layout/orgChart1"/>
    <dgm:cxn modelId="{760D1400-CFD7-4103-A73C-23BA19148DE3}" type="presParOf" srcId="{6B5B0624-D327-478C-88B1-DCE0ACC71668}" destId="{AA4927FF-9B17-47C0-B935-560830BEC0E3}" srcOrd="1" destOrd="0" presId="urn:microsoft.com/office/officeart/2005/8/layout/orgChart1"/>
    <dgm:cxn modelId="{AA1196DB-8886-402C-BBED-78778C0BE1AA}" type="presParOf" srcId="{6B5B0624-D327-478C-88B1-DCE0ACC71668}" destId="{8B200912-08B7-48D4-9E28-5194CB04F14E}" srcOrd="2" destOrd="0" presId="urn:microsoft.com/office/officeart/2005/8/layout/orgChart1"/>
    <dgm:cxn modelId="{642B90CF-90C7-4AC1-AABA-C5C5C2F11734}" type="presParOf" srcId="{21D5EAA9-520B-4558-93B9-2D06B08ACABF}" destId="{AC630DC0-47C9-41A9-AB17-DF6DAB96FD7F}" srcOrd="4" destOrd="0" presId="urn:microsoft.com/office/officeart/2005/8/layout/orgChart1"/>
    <dgm:cxn modelId="{769B292C-4FA3-4C3D-8901-AD22A8F46384}" type="presParOf" srcId="{21D5EAA9-520B-4558-93B9-2D06B08ACABF}" destId="{07B033B3-AB5C-4CA1-A26D-0797504E6E33}" srcOrd="5" destOrd="0" presId="urn:microsoft.com/office/officeart/2005/8/layout/orgChart1"/>
    <dgm:cxn modelId="{D579CDD6-D1B4-41BF-8318-8137027DF390}" type="presParOf" srcId="{07B033B3-AB5C-4CA1-A26D-0797504E6E33}" destId="{36FE626C-2E2B-42C2-A9BD-2C6F8693A571}" srcOrd="0" destOrd="0" presId="urn:microsoft.com/office/officeart/2005/8/layout/orgChart1"/>
    <dgm:cxn modelId="{E7E7835D-3855-4FC9-82B9-EEA002E67F5D}" type="presParOf" srcId="{36FE626C-2E2B-42C2-A9BD-2C6F8693A571}" destId="{907A07E9-95B0-4714-B4BD-F1F1035FBCA8}" srcOrd="0" destOrd="0" presId="urn:microsoft.com/office/officeart/2005/8/layout/orgChart1"/>
    <dgm:cxn modelId="{775A7EDD-2E14-4BFE-B1CD-83BA5CAEA847}" type="presParOf" srcId="{36FE626C-2E2B-42C2-A9BD-2C6F8693A571}" destId="{B95EB158-6B95-4ECF-8795-058252D3CD0B}" srcOrd="1" destOrd="0" presId="urn:microsoft.com/office/officeart/2005/8/layout/orgChart1"/>
    <dgm:cxn modelId="{1288DE76-D59B-4C07-B22D-1F8190AB9A83}" type="presParOf" srcId="{07B033B3-AB5C-4CA1-A26D-0797504E6E33}" destId="{185AD93F-0014-49A2-94AC-460B0B092491}" srcOrd="1" destOrd="0" presId="urn:microsoft.com/office/officeart/2005/8/layout/orgChart1"/>
    <dgm:cxn modelId="{8E979B70-3F9B-4290-BDFA-0AAC6DDE2515}" type="presParOf" srcId="{07B033B3-AB5C-4CA1-A26D-0797504E6E33}" destId="{FE1FA328-FB59-44AB-AAA6-C0033DAAF3EE}" srcOrd="2" destOrd="0" presId="urn:microsoft.com/office/officeart/2005/8/layout/orgChart1"/>
    <dgm:cxn modelId="{F9F50DDF-0654-4514-8DBE-73974B6354C9}" type="presParOf" srcId="{21D5EAA9-520B-4558-93B9-2D06B08ACABF}" destId="{B3FD24CB-DC20-4A1E-B873-3B19E2807E4B}" srcOrd="6" destOrd="0" presId="urn:microsoft.com/office/officeart/2005/8/layout/orgChart1"/>
    <dgm:cxn modelId="{A33B05B8-13A7-47E7-9A4C-56604F58CA09}" type="presParOf" srcId="{21D5EAA9-520B-4558-93B9-2D06B08ACABF}" destId="{6DC584E5-3DBC-45D1-BE9E-61B3D5A7011E}" srcOrd="7" destOrd="0" presId="urn:microsoft.com/office/officeart/2005/8/layout/orgChart1"/>
    <dgm:cxn modelId="{062151A6-6B61-42D0-8014-A2733CBCBA9C}" type="presParOf" srcId="{6DC584E5-3DBC-45D1-BE9E-61B3D5A7011E}" destId="{0E55E9B9-1197-401F-AE80-A78FC98BAAC4}" srcOrd="0" destOrd="0" presId="urn:microsoft.com/office/officeart/2005/8/layout/orgChart1"/>
    <dgm:cxn modelId="{D8A7F81F-582B-4A9B-A65E-E8A038D76C01}" type="presParOf" srcId="{0E55E9B9-1197-401F-AE80-A78FC98BAAC4}" destId="{229D7368-7F6C-45C5-8DFB-BD23B1CB1534}" srcOrd="0" destOrd="0" presId="urn:microsoft.com/office/officeart/2005/8/layout/orgChart1"/>
    <dgm:cxn modelId="{871FAAE1-B7FF-4033-A0E2-3B953181AFF1}" type="presParOf" srcId="{0E55E9B9-1197-401F-AE80-A78FC98BAAC4}" destId="{70EC764F-D4FA-4CF1-B128-50EB9CB513DD}" srcOrd="1" destOrd="0" presId="urn:microsoft.com/office/officeart/2005/8/layout/orgChart1"/>
    <dgm:cxn modelId="{3428D8DD-58C0-4161-ACE3-8F08741FE147}" type="presParOf" srcId="{6DC584E5-3DBC-45D1-BE9E-61B3D5A7011E}" destId="{1F672820-48D1-4AE7-866C-BE06E6C36F09}" srcOrd="1" destOrd="0" presId="urn:microsoft.com/office/officeart/2005/8/layout/orgChart1"/>
    <dgm:cxn modelId="{1CFF4F20-24CE-4A50-B6CE-170D11D3907A}" type="presParOf" srcId="{6DC584E5-3DBC-45D1-BE9E-61B3D5A7011E}" destId="{0EA737CD-3C46-4BCF-B908-966127C55800}" srcOrd="2" destOrd="0" presId="urn:microsoft.com/office/officeart/2005/8/layout/orgChart1"/>
    <dgm:cxn modelId="{96292D70-9053-4C6E-A8EA-B97FC0B54D3D}" type="presParOf" srcId="{21D5EAA9-520B-4558-93B9-2D06B08ACABF}" destId="{1610D8AB-3C74-414F-BC1A-D422E921B2A2}" srcOrd="8" destOrd="0" presId="urn:microsoft.com/office/officeart/2005/8/layout/orgChart1"/>
    <dgm:cxn modelId="{B87E33CF-7B86-4CD1-88BB-6D156EA397FF}" type="presParOf" srcId="{21D5EAA9-520B-4558-93B9-2D06B08ACABF}" destId="{2B4304C7-3BC9-4948-BB42-E109E9193259}" srcOrd="9" destOrd="0" presId="urn:microsoft.com/office/officeart/2005/8/layout/orgChart1"/>
    <dgm:cxn modelId="{EB9B2206-FCAF-409B-8833-0361411DFC7E}" type="presParOf" srcId="{2B4304C7-3BC9-4948-BB42-E109E9193259}" destId="{ABC053CF-1DD4-49A1-966B-E7A0D28B95E2}" srcOrd="0" destOrd="0" presId="urn:microsoft.com/office/officeart/2005/8/layout/orgChart1"/>
    <dgm:cxn modelId="{C1C5909F-586F-42DB-9023-77940B96ABE3}" type="presParOf" srcId="{ABC053CF-1DD4-49A1-966B-E7A0D28B95E2}" destId="{F02B932D-7D3B-485D-8654-32AE02DF696B}" srcOrd="0" destOrd="0" presId="urn:microsoft.com/office/officeart/2005/8/layout/orgChart1"/>
    <dgm:cxn modelId="{31F8BF50-197E-4435-BD79-62B9AFF4F281}" type="presParOf" srcId="{ABC053CF-1DD4-49A1-966B-E7A0D28B95E2}" destId="{BFC0CF6D-B034-4D49-9536-327F383BD1E7}" srcOrd="1" destOrd="0" presId="urn:microsoft.com/office/officeart/2005/8/layout/orgChart1"/>
    <dgm:cxn modelId="{94299F07-3B19-4CE4-82D7-0A08ED24FE00}" type="presParOf" srcId="{2B4304C7-3BC9-4948-BB42-E109E9193259}" destId="{89623064-4FED-40C4-B8C3-9D5511ECFCF8}" srcOrd="1" destOrd="0" presId="urn:microsoft.com/office/officeart/2005/8/layout/orgChart1"/>
    <dgm:cxn modelId="{6DAEF857-89C6-401E-84CB-86E98537A056}" type="presParOf" srcId="{2B4304C7-3BC9-4948-BB42-E109E9193259}" destId="{00A7CEC6-AD71-4612-A161-8FCBFEE5DB0C}" srcOrd="2" destOrd="0" presId="urn:microsoft.com/office/officeart/2005/8/layout/orgChart1"/>
    <dgm:cxn modelId="{032EDEF0-D019-4A55-B70F-96BFD4118E41}" type="presParOf" srcId="{9354D672-56FF-4678-941B-D81D332193DA}" destId="{BF3414E8-E841-45DB-8537-9C17FE2966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585F0-FDD2-4F96-BFBA-6BD2FEB84116}">
      <dsp:nvSpPr>
        <dsp:cNvPr id="0" name=""/>
        <dsp:cNvSpPr/>
      </dsp:nvSpPr>
      <dsp:spPr>
        <a:xfrm>
          <a:off x="3346496" y="1951516"/>
          <a:ext cx="91440" cy="8934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34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5BB44-6BE3-426F-B6F2-A73D50327EAA}">
      <dsp:nvSpPr>
        <dsp:cNvPr id="0" name=""/>
        <dsp:cNvSpPr/>
      </dsp:nvSpPr>
      <dsp:spPr>
        <a:xfrm>
          <a:off x="1856246" y="834"/>
          <a:ext cx="3071939" cy="19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8CAD95-BFB4-412B-82AF-A1E3480D619E}">
      <dsp:nvSpPr>
        <dsp:cNvPr id="0" name=""/>
        <dsp:cNvSpPr/>
      </dsp:nvSpPr>
      <dsp:spPr>
        <a:xfrm>
          <a:off x="2197572" y="325095"/>
          <a:ext cx="3071939" cy="1950681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>
              <a:solidFill>
                <a:schemeClr val="bg1"/>
              </a:solidFill>
            </a:rPr>
            <a:t>Минобрнауки</a:t>
          </a:r>
          <a:r>
            <a:rPr lang="ru-RU" sz="3300" kern="1200" dirty="0" smtClean="0">
              <a:solidFill>
                <a:schemeClr val="bg1"/>
              </a:solidFill>
            </a:rPr>
            <a:t> России</a:t>
          </a:r>
          <a:endParaRPr lang="ru-RU" sz="3300" kern="1200" dirty="0">
            <a:solidFill>
              <a:schemeClr val="bg1"/>
            </a:solidFill>
          </a:endParaRPr>
        </a:p>
      </dsp:txBody>
      <dsp:txXfrm>
        <a:off x="2254705" y="382228"/>
        <a:ext cx="2957673" cy="1836415"/>
      </dsp:txXfrm>
    </dsp:sp>
    <dsp:sp modelId="{C392F86D-C484-42AB-A138-44414D40C393}">
      <dsp:nvSpPr>
        <dsp:cNvPr id="0" name=""/>
        <dsp:cNvSpPr/>
      </dsp:nvSpPr>
      <dsp:spPr>
        <a:xfrm>
          <a:off x="1856246" y="2844939"/>
          <a:ext cx="3071939" cy="1950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C4EFA6-36B2-484D-A822-02B32EA9FC9E}">
      <dsp:nvSpPr>
        <dsp:cNvPr id="0" name=""/>
        <dsp:cNvSpPr/>
      </dsp:nvSpPr>
      <dsp:spPr>
        <a:xfrm>
          <a:off x="2197572" y="3169199"/>
          <a:ext cx="3071939" cy="1950681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bg1"/>
              </a:solidFill>
            </a:rPr>
            <a:t>Федеральное УМО</a:t>
          </a:r>
          <a:endParaRPr lang="ru-RU" sz="3300" kern="1200" dirty="0">
            <a:solidFill>
              <a:schemeClr val="bg1"/>
            </a:solidFill>
          </a:endParaRPr>
        </a:p>
      </dsp:txBody>
      <dsp:txXfrm>
        <a:off x="2254705" y="3226332"/>
        <a:ext cx="2957673" cy="1836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63556-E598-4208-8E35-31DE324D628F}">
      <dsp:nvSpPr>
        <dsp:cNvPr id="0" name=""/>
        <dsp:cNvSpPr/>
      </dsp:nvSpPr>
      <dsp:spPr>
        <a:xfrm>
          <a:off x="0" y="479849"/>
          <a:ext cx="3432056" cy="2179355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86F61CA9-08A2-4BD9-85DC-53298FA04E4D}">
      <dsp:nvSpPr>
        <dsp:cNvPr id="0" name=""/>
        <dsp:cNvSpPr/>
      </dsp:nvSpPr>
      <dsp:spPr>
        <a:xfrm>
          <a:off x="381339" y="842122"/>
          <a:ext cx="3432056" cy="2179355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Координационный совет по области образования</a:t>
          </a:r>
          <a:endParaRPr lang="ru-RU" sz="2800" kern="1200" dirty="0">
            <a:solidFill>
              <a:schemeClr val="bg1"/>
            </a:solidFill>
          </a:endParaRPr>
        </a:p>
      </dsp:txBody>
      <dsp:txXfrm>
        <a:off x="445170" y="905953"/>
        <a:ext cx="3304394" cy="2051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0D8AB-3C74-414F-BC1A-D422E921B2A2}">
      <dsp:nvSpPr>
        <dsp:cNvPr id="0" name=""/>
        <dsp:cNvSpPr/>
      </dsp:nvSpPr>
      <dsp:spPr>
        <a:xfrm>
          <a:off x="5135592" y="2473056"/>
          <a:ext cx="4255482" cy="369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38"/>
              </a:lnTo>
              <a:lnTo>
                <a:pt x="4255482" y="184638"/>
              </a:lnTo>
              <a:lnTo>
                <a:pt x="4255482" y="3692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D24CB-DC20-4A1E-B873-3B19E2807E4B}">
      <dsp:nvSpPr>
        <dsp:cNvPr id="0" name=""/>
        <dsp:cNvSpPr/>
      </dsp:nvSpPr>
      <dsp:spPr>
        <a:xfrm>
          <a:off x="5135592" y="2473056"/>
          <a:ext cx="2127741" cy="369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38"/>
              </a:lnTo>
              <a:lnTo>
                <a:pt x="2127741" y="184638"/>
              </a:lnTo>
              <a:lnTo>
                <a:pt x="2127741" y="3692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30DC0-47C9-41A9-AB17-DF6DAB96FD7F}">
      <dsp:nvSpPr>
        <dsp:cNvPr id="0" name=""/>
        <dsp:cNvSpPr/>
      </dsp:nvSpPr>
      <dsp:spPr>
        <a:xfrm>
          <a:off x="5089872" y="2473056"/>
          <a:ext cx="91440" cy="369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2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8EDAC-77FF-4A46-9BD4-95C9CE9D6E9E}">
      <dsp:nvSpPr>
        <dsp:cNvPr id="0" name=""/>
        <dsp:cNvSpPr/>
      </dsp:nvSpPr>
      <dsp:spPr>
        <a:xfrm>
          <a:off x="3007851" y="2473056"/>
          <a:ext cx="2127741" cy="369277"/>
        </a:xfrm>
        <a:custGeom>
          <a:avLst/>
          <a:gdLst/>
          <a:ahLst/>
          <a:cxnLst/>
          <a:rect l="0" t="0" r="0" b="0"/>
          <a:pathLst>
            <a:path>
              <a:moveTo>
                <a:pt x="2127741" y="0"/>
              </a:moveTo>
              <a:lnTo>
                <a:pt x="2127741" y="184638"/>
              </a:lnTo>
              <a:lnTo>
                <a:pt x="0" y="184638"/>
              </a:lnTo>
              <a:lnTo>
                <a:pt x="0" y="3692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77AAB-B7F0-48CE-880C-7004415FD4AA}">
      <dsp:nvSpPr>
        <dsp:cNvPr id="0" name=""/>
        <dsp:cNvSpPr/>
      </dsp:nvSpPr>
      <dsp:spPr>
        <a:xfrm>
          <a:off x="880109" y="2473056"/>
          <a:ext cx="4255482" cy="369277"/>
        </a:xfrm>
        <a:custGeom>
          <a:avLst/>
          <a:gdLst/>
          <a:ahLst/>
          <a:cxnLst/>
          <a:rect l="0" t="0" r="0" b="0"/>
          <a:pathLst>
            <a:path>
              <a:moveTo>
                <a:pt x="4255482" y="0"/>
              </a:moveTo>
              <a:lnTo>
                <a:pt x="4255482" y="184638"/>
              </a:lnTo>
              <a:lnTo>
                <a:pt x="0" y="184638"/>
              </a:lnTo>
              <a:lnTo>
                <a:pt x="0" y="3692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20C94-F777-4C74-8986-CC332A26B9E5}">
      <dsp:nvSpPr>
        <dsp:cNvPr id="0" name=""/>
        <dsp:cNvSpPr/>
      </dsp:nvSpPr>
      <dsp:spPr>
        <a:xfrm>
          <a:off x="1252587" y="1049395"/>
          <a:ext cx="7766010" cy="14236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Рудской</a:t>
          </a:r>
          <a:r>
            <a:rPr lang="ru-RU" sz="1400" kern="1200" dirty="0" smtClean="0"/>
            <a:t> А.И., председатель;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Александров А.А., сопредседатель;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Чубик П.С., сопредседатель;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Черникова</a:t>
          </a:r>
          <a:r>
            <a:rPr lang="ru-RU" sz="1400" kern="1200" dirty="0" smtClean="0"/>
            <a:t> А.А., ректор НИТУ «МИСиС»</a:t>
          </a:r>
          <a:endParaRPr lang="ru-RU" sz="1400" kern="1200" dirty="0"/>
        </a:p>
      </dsp:txBody>
      <dsp:txXfrm>
        <a:off x="1252587" y="1049395"/>
        <a:ext cx="7766010" cy="1423661"/>
      </dsp:txXfrm>
    </dsp:sp>
    <dsp:sp modelId="{4B3CE6C8-0B23-4BEB-AF7B-1F7C5463D6D7}">
      <dsp:nvSpPr>
        <dsp:cNvPr id="0" name=""/>
        <dsp:cNvSpPr/>
      </dsp:nvSpPr>
      <dsp:spPr>
        <a:xfrm>
          <a:off x="877" y="2842334"/>
          <a:ext cx="1758463" cy="2883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ФУМО по УГСН «Прикладная геология, горное дело, нефтегазовое дело и геодезия»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Председатель Петров В.Л.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Более 150 вузов РФ</a:t>
          </a:r>
          <a:endParaRPr lang="ru-RU" sz="1400" kern="1200" dirty="0"/>
        </a:p>
      </dsp:txBody>
      <dsp:txXfrm>
        <a:off x="877" y="2842334"/>
        <a:ext cx="1758463" cy="2883370"/>
      </dsp:txXfrm>
    </dsp:sp>
    <dsp:sp modelId="{466D19A3-8F08-43C9-8DA9-8FC819088F25}">
      <dsp:nvSpPr>
        <dsp:cNvPr id="0" name=""/>
        <dsp:cNvSpPr/>
      </dsp:nvSpPr>
      <dsp:spPr>
        <a:xfrm>
          <a:off x="2128619" y="2842334"/>
          <a:ext cx="1758463" cy="2883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ФУМО по УГСН «Технологии материалов»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Председатель Тарасов В.П.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Более 80 вузов РФ</a:t>
          </a:r>
          <a:endParaRPr lang="ru-RU" sz="1400" kern="1200" dirty="0"/>
        </a:p>
      </dsp:txBody>
      <dsp:txXfrm>
        <a:off x="2128619" y="2842334"/>
        <a:ext cx="1758463" cy="2883370"/>
      </dsp:txXfrm>
    </dsp:sp>
    <dsp:sp modelId="{907A07E9-95B0-4714-B4BD-F1F1035FBCA8}">
      <dsp:nvSpPr>
        <dsp:cNvPr id="0" name=""/>
        <dsp:cNvSpPr/>
      </dsp:nvSpPr>
      <dsp:spPr>
        <a:xfrm>
          <a:off x="4256360" y="2842334"/>
          <a:ext cx="1758463" cy="2883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ФУМО по УГСН «Электро- и теплоэнергетика»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Проф. Петров В.Л.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Проф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Плащанский</a:t>
          </a:r>
          <a:r>
            <a:rPr lang="ru-RU" sz="1400" kern="1200" dirty="0" smtClean="0"/>
            <a:t> Л.А.</a:t>
          </a:r>
          <a:endParaRPr lang="ru-RU" sz="1400" kern="1200" dirty="0"/>
        </a:p>
      </dsp:txBody>
      <dsp:txXfrm>
        <a:off x="4256360" y="2842334"/>
        <a:ext cx="1758463" cy="2883370"/>
      </dsp:txXfrm>
    </dsp:sp>
    <dsp:sp modelId="{229D7368-7F6C-45C5-8DFB-BD23B1CB1534}">
      <dsp:nvSpPr>
        <dsp:cNvPr id="0" name=""/>
        <dsp:cNvSpPr/>
      </dsp:nvSpPr>
      <dsp:spPr>
        <a:xfrm>
          <a:off x="6384101" y="2842334"/>
          <a:ext cx="1758463" cy="2883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ФУМО по УГСН «Машиностроение»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Член ФУМО от НИТУ «МИСиС» проф. </a:t>
          </a:r>
          <a:r>
            <a:rPr lang="ru-RU" sz="1400" kern="1200" dirty="0" err="1" smtClean="0"/>
            <a:t>Чиченев</a:t>
          </a:r>
          <a:r>
            <a:rPr lang="ru-RU" sz="1400" kern="1200" dirty="0" smtClean="0"/>
            <a:t> Н.А.</a:t>
          </a:r>
          <a:endParaRPr lang="ru-RU" sz="1400" kern="1200" dirty="0"/>
        </a:p>
      </dsp:txBody>
      <dsp:txXfrm>
        <a:off x="6384101" y="2842334"/>
        <a:ext cx="1758463" cy="2883370"/>
      </dsp:txXfrm>
    </dsp:sp>
    <dsp:sp modelId="{F02B932D-7D3B-485D-8654-32AE02DF696B}">
      <dsp:nvSpPr>
        <dsp:cNvPr id="0" name=""/>
        <dsp:cNvSpPr/>
      </dsp:nvSpPr>
      <dsp:spPr>
        <a:xfrm>
          <a:off x="8511843" y="2842334"/>
          <a:ext cx="1758463" cy="28833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ФУМО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29.00.00; 28.00.00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27.00.00; 26.00.00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25.00.00; 24.00.00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23.00.00; 20.00.00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19.00.00; 18.00.00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17.00.00; 16.00.00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14.00.00; 12.00.00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11.00.00; 10.00.00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09.00.00; 08.00.00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07.00.00</a:t>
          </a:r>
          <a:endParaRPr lang="ru-RU" sz="1400" kern="1200" dirty="0"/>
        </a:p>
      </dsp:txBody>
      <dsp:txXfrm>
        <a:off x="8511843" y="2842334"/>
        <a:ext cx="1758463" cy="2883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3BC917F-4426-47E3-912A-20DF7C1D4948}" type="datetime1">
              <a:rPr lang="ru-RU" altLang="ru-RU"/>
              <a:pPr>
                <a:defRPr/>
              </a:pPr>
              <a:t>26.03.2019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2B15879-102D-44E6-9F1D-438A61FCF8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9471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E5B8BF8-2BC2-49BC-8ED0-EC899F8BD035}" type="datetime1">
              <a:rPr lang="ru-RU" altLang="ru-RU"/>
              <a:pPr>
                <a:defRPr/>
              </a:pPr>
              <a:t>26.03.2019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 smtClean="0"/>
              <a:t>Образец текста</a:t>
            </a:r>
          </a:p>
          <a:p>
            <a:pPr lvl="1"/>
            <a:r>
              <a:rPr lang="en-US" altLang="ru-RU" noProof="0" smtClean="0"/>
              <a:t>Второй уровень</a:t>
            </a:r>
          </a:p>
          <a:p>
            <a:pPr lvl="2"/>
            <a:r>
              <a:rPr lang="en-US" altLang="ru-RU" noProof="0" smtClean="0"/>
              <a:t>Третий уровень</a:t>
            </a:r>
          </a:p>
          <a:p>
            <a:pPr lvl="3"/>
            <a:r>
              <a:rPr lang="en-US" altLang="ru-RU" noProof="0" smtClean="0"/>
              <a:t>Четвертый уровень</a:t>
            </a:r>
          </a:p>
          <a:p>
            <a:pPr lvl="4"/>
            <a:r>
              <a:rPr lang="en-US" altLang="ru-RU" noProof="0" smtClean="0"/>
              <a:t>Пятый уровень</a:t>
            </a:r>
            <a:endParaRPr lang="ru-RU" altLang="ru-RU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D016E72-3B4E-4041-8B63-71A9369AE8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5031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64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403" algn="l" defTabSz="4564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7" algn="l" defTabSz="4564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9226" algn="l" defTabSz="4564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5636" algn="l" defTabSz="4564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2044" algn="l" defTabSz="45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8453" algn="l" defTabSz="45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4866" algn="l" defTabSz="45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1273" algn="l" defTabSz="45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6475" y="685800"/>
            <a:ext cx="48450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58F95-6A07-F847-BADF-E5DD2C69AAB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48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1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1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1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1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1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 userDrawn="1"/>
        </p:nvSpPr>
        <p:spPr>
          <a:xfrm>
            <a:off x="1" y="15"/>
            <a:ext cx="10691813" cy="7559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1" rIns="91281" bIns="45641"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Прямоугольник 10"/>
          <p:cNvSpPr/>
          <p:nvPr userDrawn="1"/>
        </p:nvSpPr>
        <p:spPr>
          <a:xfrm>
            <a:off x="2195513" y="1800231"/>
            <a:ext cx="7380287" cy="215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1" rIns="91281" bIns="45641"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7" name="Группа 26"/>
          <p:cNvGrpSpPr>
            <a:grpSpLocks/>
          </p:cNvGrpSpPr>
          <p:nvPr userDrawn="1"/>
        </p:nvGrpSpPr>
        <p:grpSpPr bwMode="auto">
          <a:xfrm>
            <a:off x="7056455" y="1979613"/>
            <a:ext cx="3635375" cy="1979612"/>
            <a:chOff x="7056000" y="1980000"/>
            <a:chExt cx="3636000" cy="1980000"/>
          </a:xfrm>
        </p:grpSpPr>
        <p:sp>
          <p:nvSpPr>
            <p:cNvPr id="8" name="Прямоугольник 11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2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3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4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5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Группа 27"/>
          <p:cNvGrpSpPr>
            <a:grpSpLocks/>
          </p:cNvGrpSpPr>
          <p:nvPr userDrawn="1"/>
        </p:nvGrpSpPr>
        <p:grpSpPr bwMode="auto">
          <a:xfrm>
            <a:off x="2195513" y="1619250"/>
            <a:ext cx="4860925" cy="180975"/>
            <a:chOff x="2196000" y="1620000"/>
            <a:chExt cx="4860000" cy="180000"/>
          </a:xfrm>
        </p:grpSpPr>
        <p:sp>
          <p:nvSpPr>
            <p:cNvPr id="15" name="Прямоугольник 17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18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7" name="Прямоугольник 19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8" name="Прямоугольник 20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9" name="Прямоугольник 21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0" name="Прямоугольник 22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1" name="Прямоугольник 23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2" name="Прямоугольник 24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3" name="Прямоугольник 25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24" name="Изображение 28" descr="MISI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60363"/>
            <a:ext cx="14573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17" y="1981200"/>
            <a:ext cx="6299999" cy="198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382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31DC-142E-4C42-914A-FFF42EE60E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0105723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642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080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37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8690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8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53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таблицу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5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9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рисунок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6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F0D5-E262-4C42-8B55-CD83013E82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33184189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8201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C6D7-EF39-43AF-B493-F60E524BA2A9}" type="datetime1">
              <a:rPr lang="ru-RU" smtClean="0">
                <a:solidFill>
                  <a:srgbClr val="4C4C4C"/>
                </a:solidFill>
              </a:rPr>
              <a:pPr/>
              <a:t>26.03.2019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68" y="7076168"/>
            <a:ext cx="3384737" cy="402652"/>
          </a:xfrm>
          <a:prstGeom prst="rect">
            <a:avLst/>
          </a:prstGeom>
        </p:spPr>
        <p:txBody>
          <a:bodyPr lIns="91270" tIns="45635" rIns="91270" bIns="45635"/>
          <a:lstStyle/>
          <a:p>
            <a:pPr defTabSz="103759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3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8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0" y="1981200"/>
            <a:ext cx="6299999" cy="198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3" name="Группа 32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34" name="Прямоугольник 33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8" name="Прямоугольник 37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40" name="Прямоугольник 3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1" name="Прямоугольник 4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4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Прямоугольник 4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Прямоугольник 4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Прямоугольник 4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Прямоугольник 4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Прямоугольник 4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7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5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9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20222"/>
          <a:lstStyle>
            <a:lvl1pPr marL="0" marR="0" indent="-358888" algn="l" defTabSz="519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891" indent="-227891">
              <a:buFont typeface="Wingdings" charset="2"/>
              <a:buAutoNum type="arabicPlain"/>
              <a:defRPr/>
            </a:lvl2pPr>
            <a:lvl3pPr marL="408314" indent="-227891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4" name="Группа 2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5" name="Прямоугольник 2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4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3060027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8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3060027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5" name="Прямоугольник 34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4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443" tIns="179443" rIns="179443" bIns="179443"/>
          <a:lstStyle>
            <a:lvl1pPr marL="179443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4092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443" tIns="179443" rIns="179443" bIns="179443"/>
          <a:lstStyle>
            <a:lvl1pPr marL="179443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866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6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035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0749-A729-48EC-8C6E-FDF3EA1468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4859892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9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6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89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4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7" name="Группа 16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7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3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8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0" y="1981200"/>
            <a:ext cx="6299999" cy="198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5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pic>
        <p:nvPicPr>
          <p:cNvPr id="13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9077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20222"/>
          <a:lstStyle>
            <a:lvl1pPr marL="0" marR="0" indent="-358888" algn="l" defTabSz="519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891" indent="-227891">
              <a:buFont typeface="Wingdings" charset="2"/>
              <a:buAutoNum type="arabicPlain"/>
              <a:defRPr/>
            </a:lvl2pPr>
            <a:lvl3pPr marL="408314" indent="-227891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447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33C1-2EED-4E54-A6E3-780CC53FD7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87625146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3060027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56" tIns="45578" rIns="91156" bIns="45578" rtlCol="0" anchor="ctr"/>
          <a:lstStyle/>
          <a:p>
            <a:pPr algn="ctr" defTabSz="51981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8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58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443" tIns="179443" rIns="179443" bIns="179443"/>
          <a:lstStyle>
            <a:lvl1pPr marL="179443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7263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443" tIns="179443" rIns="179443" bIns="179443"/>
          <a:lstStyle>
            <a:lvl1pPr marL="179443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8092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6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3247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8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таблицу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92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6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3FE1-F0BB-44ED-A7BC-91FA8AA692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38711821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рисунок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4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6861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C6D7-EF39-43AF-B493-F60E524BA2A9}" type="datetime1">
              <a:rPr lang="ru-RU" smtClean="0">
                <a:solidFill>
                  <a:srgbClr val="4C4C4C"/>
                </a:solidFill>
              </a:rPr>
              <a:pPr/>
              <a:t>26.03.2019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63" y="7076168"/>
            <a:ext cx="3384737" cy="402652"/>
          </a:xfrm>
          <a:prstGeom prst="rect">
            <a:avLst/>
          </a:prstGeom>
        </p:spPr>
        <p:txBody>
          <a:bodyPr lIns="91315" tIns="45658" rIns="91315" bIns="45658"/>
          <a:lstStyle/>
          <a:p>
            <a:pPr defTabSz="1038109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8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0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0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25" y="1981200"/>
            <a:ext cx="6299999" cy="198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3" name="Группа 32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34" name="Прямоугольник 33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8" name="Прямоугольник 37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40" name="Прямоугольник 3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1" name="Прямоугольник 4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4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Прямоугольник 4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Прямоугольник 4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Прямоугольник 4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Прямоугольник 4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Прямоугольник 4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5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2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20825"/>
          <a:lstStyle>
            <a:lvl1pPr marL="0" marR="0" indent="-359066" algn="l" defTabSz="5200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8005" indent="-228005">
              <a:buFont typeface="Wingdings" charset="2"/>
              <a:buAutoNum type="arabicPlain"/>
              <a:defRPr/>
            </a:lvl2pPr>
            <a:lvl3pPr marL="408516" indent="-228005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4" name="Группа 2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5" name="Прямоугольник 2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4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3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3060022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0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0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3060022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5" name="Прямоугольник 34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7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531" tIns="179531" rIns="179531" bIns="179531"/>
          <a:lstStyle>
            <a:lvl1pPr marL="179531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5879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531" tIns="179531" rIns="179531" bIns="179531"/>
          <a:lstStyle>
            <a:lvl1pPr marL="179531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1152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FA70-222B-4C97-B020-5733B8ACD4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2069425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90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1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54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98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1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3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7" name="Группа 16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7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6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0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0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25" y="1981200"/>
            <a:ext cx="6299999" cy="198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49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pic>
        <p:nvPicPr>
          <p:cNvPr id="13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108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6197-968B-4FFB-ABCD-BE5CDFDCEE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13407537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20825"/>
          <a:lstStyle>
            <a:lvl1pPr marL="0" marR="0" indent="-359066" algn="l" defTabSz="5200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8005" indent="-228005">
              <a:buFont typeface="Wingdings" charset="2"/>
              <a:buAutoNum type="arabicPlain"/>
              <a:defRPr/>
            </a:lvl2pPr>
            <a:lvl3pPr marL="408516" indent="-228005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9327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3060022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01" tIns="45601" rIns="91201" bIns="45601" rtlCol="0" anchor="ctr"/>
          <a:lstStyle/>
          <a:p>
            <a:pPr algn="ctr" defTabSz="52007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0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0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43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531" tIns="179531" rIns="179531" bIns="179531"/>
          <a:lstStyle>
            <a:lvl1pPr marL="179531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778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531" tIns="179531" rIns="179531" bIns="179531"/>
          <a:lstStyle>
            <a:lvl1pPr marL="179531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6971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35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7289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3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36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таблицу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12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1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а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 userDrawn="1"/>
        </p:nvGrpSpPr>
        <p:grpSpPr bwMode="auto">
          <a:xfrm>
            <a:off x="1116016" y="7380288"/>
            <a:ext cx="4859337" cy="179387"/>
            <a:chOff x="2196000" y="1620000"/>
            <a:chExt cx="4860000" cy="180000"/>
          </a:xfrm>
        </p:grpSpPr>
        <p:sp>
          <p:nvSpPr>
            <p:cNvPr id="5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6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14" name="Изображение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6302379"/>
            <a:ext cx="10922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398549753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8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рисунок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8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530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C6D7-EF39-43AF-B493-F60E524BA2A9}" type="datetime1">
              <a:rPr lang="ru-RU" smtClean="0">
                <a:solidFill>
                  <a:srgbClr val="4C4C4C"/>
                </a:solidFill>
              </a:rPr>
              <a:pPr/>
              <a:t>26.03.2019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59" y="7076168"/>
            <a:ext cx="3384737" cy="402652"/>
          </a:xfrm>
          <a:prstGeom prst="rect">
            <a:avLst/>
          </a:prstGeom>
        </p:spPr>
        <p:txBody>
          <a:bodyPr lIns="91360" tIns="45680" rIns="91360" bIns="45680"/>
          <a:lstStyle/>
          <a:p>
            <a:pPr defTabSz="1038623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0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18" y="1981200"/>
            <a:ext cx="6299999" cy="198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3" name="Группа 32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34" name="Прямоугольник 33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8" name="Прямоугольник 37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40" name="Прямоугольник 3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1" name="Прямоугольник 4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4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Прямоугольник 4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Прямоугольник 4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Прямоугольник 4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Прямоугольник 4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Прямоугольник 4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0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5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73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21731"/>
          <a:lstStyle>
            <a:lvl1pPr marL="0" marR="0" indent="-359333" algn="l" defTabSz="5204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8175" indent="-228175">
              <a:buFont typeface="Wingdings" charset="2"/>
              <a:buAutoNum type="arabicPlain"/>
              <a:defRPr/>
            </a:lvl2pPr>
            <a:lvl3pPr marL="408818" indent="-228175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4" name="Группа 2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5" name="Прямоугольник 2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4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8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3060016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3060016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5" name="Прямоугольник 34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665" tIns="179665" rIns="179665" bIns="179665"/>
          <a:lstStyle>
            <a:lvl1pPr marL="179665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747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665" tIns="179665" rIns="179665" bIns="179665"/>
          <a:lstStyle>
            <a:lvl1pPr marL="179665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204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а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 userDrawn="1"/>
        </p:nvGrpSpPr>
        <p:grpSpPr bwMode="auto">
          <a:xfrm>
            <a:off x="1116016" y="7380288"/>
            <a:ext cx="4859337" cy="179387"/>
            <a:chOff x="2196000" y="1620000"/>
            <a:chExt cx="4860000" cy="180000"/>
          </a:xfrm>
        </p:grpSpPr>
        <p:sp>
          <p:nvSpPr>
            <p:cNvPr id="5" name="Прямоугольник 5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6" name="Прямоугольник 6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7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8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9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0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1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2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3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14" name="Изображение 14" descr="MISIS 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4" y="6300788"/>
            <a:ext cx="15176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Дата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54600245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11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112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8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4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3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8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7" name="Группа 16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7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6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18" y="1981200"/>
            <a:ext cx="6299999" cy="198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90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4" y="1981200"/>
            <a:ext cx="6299999" cy="198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3" name="Группа 32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34" name="Прямоугольник 33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8" name="Прямоугольник 37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40" name="Прямоугольник 3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1" name="Прямоугольник 4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4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Прямоугольник 4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Прямоугольник 4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Прямоугольник 4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Прямоугольник 4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Прямоугольник 4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0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pic>
        <p:nvPicPr>
          <p:cNvPr id="13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130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21731"/>
          <a:lstStyle>
            <a:lvl1pPr marL="0" marR="0" indent="-359333" algn="l" defTabSz="5204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8175" indent="-228175">
              <a:buFont typeface="Wingdings" charset="2"/>
              <a:buAutoNum type="arabicPlain"/>
              <a:defRPr/>
            </a:lvl2pPr>
            <a:lvl3pPr marL="408818" indent="-228175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1497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3060016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70" tIns="45635" rIns="91270" bIns="45635" rtlCol="0" anchor="ctr"/>
          <a:lstStyle/>
          <a:p>
            <a:pPr algn="ctr" defTabSz="520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53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665" tIns="179665" rIns="179665" bIns="179665"/>
          <a:lstStyle>
            <a:lvl1pPr marL="179665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953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665" tIns="179665" rIns="179665" bIns="179665"/>
          <a:lstStyle>
            <a:lvl1pPr marL="179665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6549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4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6888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62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17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таблицу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43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 userDrawn="1"/>
        </p:nvSpPr>
        <p:spPr>
          <a:xfrm>
            <a:off x="1" y="15"/>
            <a:ext cx="10691813" cy="7559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1" rIns="91281" bIns="45641"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Прямоугольник 10"/>
          <p:cNvSpPr/>
          <p:nvPr userDrawn="1"/>
        </p:nvSpPr>
        <p:spPr>
          <a:xfrm>
            <a:off x="2195513" y="1800231"/>
            <a:ext cx="7380287" cy="215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1" rIns="91281" bIns="45641"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7" name="Группа 26"/>
          <p:cNvGrpSpPr>
            <a:grpSpLocks/>
          </p:cNvGrpSpPr>
          <p:nvPr userDrawn="1"/>
        </p:nvGrpSpPr>
        <p:grpSpPr bwMode="auto">
          <a:xfrm>
            <a:off x="7056455" y="1979613"/>
            <a:ext cx="3635375" cy="1979612"/>
            <a:chOff x="7056000" y="1980000"/>
            <a:chExt cx="3636000" cy="1980000"/>
          </a:xfrm>
        </p:grpSpPr>
        <p:sp>
          <p:nvSpPr>
            <p:cNvPr id="8" name="Прямоугольник 11"/>
            <p:cNvSpPr/>
            <p:nvPr userDrawn="1"/>
          </p:nvSpPr>
          <p:spPr>
            <a:xfrm>
              <a:off x="7056000" y="1980000"/>
              <a:ext cx="539843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2"/>
            <p:cNvSpPr/>
            <p:nvPr userDrawn="1"/>
          </p:nvSpPr>
          <p:spPr>
            <a:xfrm>
              <a:off x="7595843" y="1980000"/>
              <a:ext cx="900267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3"/>
            <p:cNvSpPr/>
            <p:nvPr userDrawn="1"/>
          </p:nvSpPr>
          <p:spPr>
            <a:xfrm>
              <a:off x="8496110" y="1980000"/>
              <a:ext cx="179419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4"/>
            <p:cNvSpPr/>
            <p:nvPr userDrawn="1"/>
          </p:nvSpPr>
          <p:spPr>
            <a:xfrm>
              <a:off x="8675528" y="1980000"/>
              <a:ext cx="900267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5"/>
            <p:cNvSpPr/>
            <p:nvPr userDrawn="1"/>
          </p:nvSpPr>
          <p:spPr>
            <a:xfrm>
              <a:off x="9575795" y="1980000"/>
              <a:ext cx="1116205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Группа 27"/>
          <p:cNvGrpSpPr>
            <a:grpSpLocks/>
          </p:cNvGrpSpPr>
          <p:nvPr userDrawn="1"/>
        </p:nvGrpSpPr>
        <p:grpSpPr bwMode="auto">
          <a:xfrm>
            <a:off x="2195513" y="1619250"/>
            <a:ext cx="4860925" cy="180975"/>
            <a:chOff x="2196000" y="1620000"/>
            <a:chExt cx="4860000" cy="180000"/>
          </a:xfrm>
        </p:grpSpPr>
        <p:sp>
          <p:nvSpPr>
            <p:cNvPr id="15" name="Прямоугольник 17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18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7" name="Прямоугольник 19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8" name="Прямоугольник 20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9" name="Прямоугольник 21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0" name="Прямоугольник 22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1" name="Прямоугольник 23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2" name="Прямоугольник 24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23" name="Прямоугольник 25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pic>
        <p:nvPicPr>
          <p:cNvPr id="24" name="Изображение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41" y="361965"/>
            <a:ext cx="201453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17" y="1981200"/>
            <a:ext cx="6299999" cy="198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01772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5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2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1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2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рисунок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8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2097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C6D7-EF39-43AF-B493-F60E524BA2A9}" type="datetime1">
              <a:rPr lang="ru-RU" smtClean="0">
                <a:solidFill>
                  <a:srgbClr val="4C4C4C"/>
                </a:solidFill>
              </a:rPr>
              <a:pPr/>
              <a:t>26.03.2019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52" y="7076168"/>
            <a:ext cx="3384737" cy="402652"/>
          </a:xfrm>
          <a:prstGeom prst="rect">
            <a:avLst/>
          </a:prstGeom>
        </p:spPr>
        <p:txBody>
          <a:bodyPr lIns="91428" tIns="45715" rIns="91428" bIns="45715"/>
          <a:lstStyle/>
          <a:p>
            <a:pPr defTabSz="103939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7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19619"/>
          <a:lstStyle>
            <a:lvl1pPr marL="0" marR="0" indent="-358711" algn="l" defTabSz="5195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778" indent="-227778">
              <a:buFont typeface="Wingdings" charset="2"/>
              <a:buAutoNum type="arabicPlain"/>
              <a:defRPr/>
            </a:lvl2pPr>
            <a:lvl3pPr marL="408112" indent="-227778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4" name="Группа 2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5" name="Прямоугольник 2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4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4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5" name="Прямоугольник 34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5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939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6742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6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4609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7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93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тупление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6302379"/>
            <a:ext cx="10922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13"/>
          <p:cNvGrpSpPr>
            <a:grpSpLocks/>
          </p:cNvGrpSpPr>
          <p:nvPr userDrawn="1"/>
        </p:nvGrpSpPr>
        <p:grpSpPr bwMode="auto">
          <a:xfrm>
            <a:off x="1116016" y="7386638"/>
            <a:ext cx="4859337" cy="180975"/>
            <a:chOff x="2196000" y="1620000"/>
            <a:chExt cx="4860000" cy="180000"/>
          </a:xfrm>
        </p:grpSpPr>
        <p:sp>
          <p:nvSpPr>
            <p:cNvPr id="7" name="Прямоугольник 1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2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5" name="Прямоугольник 2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2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807397-CC30-4D41-B38F-BC4C8F1565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90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34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4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7" name="Группа 16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7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6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4" y="1981200"/>
            <a:ext cx="6299999" cy="198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13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pic>
        <p:nvPicPr>
          <p:cNvPr id="13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593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19619"/>
          <a:lstStyle>
            <a:lvl1pPr marL="0" marR="0" indent="-358711" algn="l" defTabSz="5195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778" indent="-227778">
              <a:buFont typeface="Wingdings" charset="2"/>
              <a:buAutoNum type="arabicPlain"/>
              <a:defRPr/>
            </a:lvl2pPr>
            <a:lvl3pPr marL="408112" indent="-227778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523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41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9665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тупление 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12" descr="MISIS 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4" y="6300788"/>
            <a:ext cx="15176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13"/>
          <p:cNvGrpSpPr>
            <a:grpSpLocks/>
          </p:cNvGrpSpPr>
          <p:nvPr userDrawn="1"/>
        </p:nvGrpSpPr>
        <p:grpSpPr bwMode="auto">
          <a:xfrm>
            <a:off x="1116016" y="7386638"/>
            <a:ext cx="4859337" cy="180975"/>
            <a:chOff x="2196000" y="1620000"/>
            <a:chExt cx="4860000" cy="180000"/>
          </a:xfrm>
        </p:grpSpPr>
        <p:sp>
          <p:nvSpPr>
            <p:cNvPr id="7" name="Прямоугольник 1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2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5" name="Прямоугольник 2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6" name="Прямоугольник 2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9977F7-F589-461C-A680-6F3F93178E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8116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23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2269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5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0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таблицу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83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1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рисунок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6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049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C6D7-EF39-43AF-B493-F60E524BA2A9}" type="datetime1">
              <a:rPr lang="ru-RU" smtClean="0">
                <a:solidFill>
                  <a:srgbClr val="4C4C4C"/>
                </a:solidFill>
              </a:rPr>
              <a:pPr/>
              <a:t>26.03.2019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68" y="7076168"/>
            <a:ext cx="3384737" cy="402652"/>
          </a:xfrm>
          <a:prstGeom prst="rect">
            <a:avLst/>
          </a:prstGeom>
        </p:spPr>
        <p:txBody>
          <a:bodyPr lIns="91270" tIns="45635" rIns="91270" bIns="45635"/>
          <a:lstStyle/>
          <a:p>
            <a:pPr defTabSz="103759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4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3"/>
          <p:cNvGrpSpPr>
            <a:grpSpLocks/>
          </p:cNvGrpSpPr>
          <p:nvPr userDrawn="1"/>
        </p:nvGrpSpPr>
        <p:grpSpPr bwMode="auto">
          <a:xfrm>
            <a:off x="1116016" y="7386638"/>
            <a:ext cx="4859337" cy="180975"/>
            <a:chOff x="2196000" y="1620000"/>
            <a:chExt cx="4860000" cy="180000"/>
          </a:xfrm>
        </p:grpSpPr>
        <p:sp>
          <p:nvSpPr>
            <p:cNvPr id="6" name="Прямоугольник 14"/>
            <p:cNvSpPr/>
            <p:nvPr userDrawn="1"/>
          </p:nvSpPr>
          <p:spPr>
            <a:xfrm>
              <a:off x="2196000" y="1620000"/>
              <a:ext cx="539824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15"/>
            <p:cNvSpPr/>
            <p:nvPr userDrawn="1"/>
          </p:nvSpPr>
          <p:spPr>
            <a:xfrm>
              <a:off x="2735824" y="1620000"/>
              <a:ext cx="539824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6"/>
            <p:cNvSpPr/>
            <p:nvPr userDrawn="1"/>
          </p:nvSpPr>
          <p:spPr>
            <a:xfrm>
              <a:off x="3275647" y="1620000"/>
              <a:ext cx="53982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7"/>
            <p:cNvSpPr/>
            <p:nvPr userDrawn="1"/>
          </p:nvSpPr>
          <p:spPr>
            <a:xfrm>
              <a:off x="3815471" y="1620000"/>
              <a:ext cx="539824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8"/>
            <p:cNvSpPr/>
            <p:nvPr userDrawn="1"/>
          </p:nvSpPr>
          <p:spPr>
            <a:xfrm>
              <a:off x="4355295" y="1620000"/>
              <a:ext cx="541411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9"/>
            <p:cNvSpPr/>
            <p:nvPr userDrawn="1"/>
          </p:nvSpPr>
          <p:spPr>
            <a:xfrm>
              <a:off x="4896705" y="1620000"/>
              <a:ext cx="539824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20"/>
            <p:cNvSpPr/>
            <p:nvPr userDrawn="1"/>
          </p:nvSpPr>
          <p:spPr>
            <a:xfrm>
              <a:off x="5436529" y="1620000"/>
              <a:ext cx="539824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21"/>
            <p:cNvSpPr/>
            <p:nvPr userDrawn="1"/>
          </p:nvSpPr>
          <p:spPr>
            <a:xfrm>
              <a:off x="5976353" y="1620000"/>
              <a:ext cx="539824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22"/>
            <p:cNvSpPr/>
            <p:nvPr userDrawn="1"/>
          </p:nvSpPr>
          <p:spPr>
            <a:xfrm>
              <a:off x="6516176" y="1620000"/>
              <a:ext cx="539824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21882"/>
          <a:lstStyle>
            <a:lvl1pPr marL="0" marR="0" indent="-359377" algn="l" defTabSz="520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8204" indent="-228204">
              <a:buFont typeface="Wingdings" charset="2"/>
              <a:buAutoNum type="arabicPlain"/>
              <a:defRPr/>
            </a:lvl2pPr>
            <a:lvl3pPr marL="408868" indent="-228204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Дата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6B273B-8B93-4253-8406-1409236A63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6661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4" y="1981200"/>
            <a:ext cx="6299999" cy="198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3" name="Группа 32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34" name="Прямоугольник 33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8" name="Прямоугольник 37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40" name="Прямоугольник 3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1" name="Прямоугольник 4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4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Прямоугольник 4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Прямоугольник 4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Прямоугольник 4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Прямоугольник 4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Прямоугольник 4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9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5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19619"/>
          <a:lstStyle>
            <a:lvl1pPr marL="0" marR="0" indent="-358711" algn="l" defTabSz="5195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778" indent="-227778">
              <a:buFont typeface="Wingdings" charset="2"/>
              <a:buAutoNum type="arabicPlain"/>
              <a:defRPr/>
            </a:lvl2pPr>
            <a:lvl3pPr marL="408112" indent="-227778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4" name="Группа 2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5" name="Прямоугольник 2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4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63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5" name="Прямоугольник 34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0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44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3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5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6968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1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8"/>
          <p:cNvSpPr/>
          <p:nvPr userDrawn="1"/>
        </p:nvSpPr>
        <p:spPr>
          <a:xfrm>
            <a:off x="1" y="3060715"/>
            <a:ext cx="10691813" cy="4498975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1" rIns="91281" bIns="45641"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5" name="Группа 8"/>
          <p:cNvGrpSpPr>
            <a:grpSpLocks/>
          </p:cNvGrpSpPr>
          <p:nvPr userDrawn="1"/>
        </p:nvGrpSpPr>
        <p:grpSpPr bwMode="auto">
          <a:xfrm>
            <a:off x="2195513" y="7386638"/>
            <a:ext cx="4860925" cy="180975"/>
            <a:chOff x="2196000" y="1620000"/>
            <a:chExt cx="4860000" cy="180000"/>
          </a:xfrm>
        </p:grpSpPr>
        <p:sp>
          <p:nvSpPr>
            <p:cNvPr id="6" name="Прямоугольник 9"/>
            <p:cNvSpPr/>
            <p:nvPr userDrawn="1"/>
          </p:nvSpPr>
          <p:spPr>
            <a:xfrm>
              <a:off x="2196000" y="1620000"/>
              <a:ext cx="539647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" name="Прямоугольник 10"/>
            <p:cNvSpPr/>
            <p:nvPr userDrawn="1"/>
          </p:nvSpPr>
          <p:spPr>
            <a:xfrm>
              <a:off x="2735647" y="1620000"/>
              <a:ext cx="539647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" name="Прямоугольник 11"/>
            <p:cNvSpPr/>
            <p:nvPr userDrawn="1"/>
          </p:nvSpPr>
          <p:spPr>
            <a:xfrm>
              <a:off x="3275295" y="1620000"/>
              <a:ext cx="541234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" name="Прямоугольник 12"/>
            <p:cNvSpPr/>
            <p:nvPr userDrawn="1"/>
          </p:nvSpPr>
          <p:spPr>
            <a:xfrm>
              <a:off x="3816529" y="1620000"/>
              <a:ext cx="539647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0" name="Прямоугольник 13"/>
            <p:cNvSpPr/>
            <p:nvPr userDrawn="1"/>
          </p:nvSpPr>
          <p:spPr>
            <a:xfrm>
              <a:off x="4356176" y="1620000"/>
              <a:ext cx="539647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1" name="Прямоугольник 14"/>
            <p:cNvSpPr/>
            <p:nvPr userDrawn="1"/>
          </p:nvSpPr>
          <p:spPr>
            <a:xfrm>
              <a:off x="4895823" y="1620000"/>
              <a:ext cx="539647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2" name="Прямоугольник 15"/>
            <p:cNvSpPr/>
            <p:nvPr userDrawn="1"/>
          </p:nvSpPr>
          <p:spPr>
            <a:xfrm>
              <a:off x="5435470" y="1620000"/>
              <a:ext cx="541235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3" name="Прямоугольник 16"/>
            <p:cNvSpPr/>
            <p:nvPr userDrawn="1"/>
          </p:nvSpPr>
          <p:spPr>
            <a:xfrm>
              <a:off x="5976705" y="1620000"/>
              <a:ext cx="539647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4" name="Прямоугольник 17"/>
            <p:cNvSpPr/>
            <p:nvPr userDrawn="1"/>
          </p:nvSpPr>
          <p:spPr>
            <a:xfrm>
              <a:off x="6516353" y="1620000"/>
              <a:ext cx="539647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altLang="ru-RU">
                <a:solidFill>
                  <a:srgbClr val="FFFFFF"/>
                </a:solidFill>
                <a:cs typeface="Arial" pitchFamily="34" charset="0"/>
              </a:endParaRPr>
            </a:p>
          </p:txBody>
        </p:sp>
      </p:grpSp>
      <p:sp>
        <p:nvSpPr>
          <p:cNvPr id="15" name="Прямоугольник 19"/>
          <p:cNvSpPr/>
          <p:nvPr userDrawn="1"/>
        </p:nvSpPr>
        <p:spPr>
          <a:xfrm>
            <a:off x="3" y="2160590"/>
            <a:ext cx="9575800" cy="900111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1" rIns="91281" bIns="45641"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Прямоугольник 20"/>
          <p:cNvSpPr/>
          <p:nvPr userDrawn="1"/>
        </p:nvSpPr>
        <p:spPr>
          <a:xfrm>
            <a:off x="4" y="1979615"/>
            <a:ext cx="7056438" cy="180975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1" rIns="91281" bIns="45641" anchor="ctr"/>
          <a:lstStyle/>
          <a:p>
            <a:pPr algn="ctr" eaLnBrk="1" hangingPunct="1">
              <a:defRPr/>
            </a:pPr>
            <a:endParaRPr lang="ru-RU" altLang="ru-RU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20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26433067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61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3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0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5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7" name="Группа 16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7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6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4" y="1981200"/>
            <a:ext cx="6299999" cy="198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67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pic>
        <p:nvPicPr>
          <p:cNvPr id="13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023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19619"/>
          <a:lstStyle>
            <a:lvl1pPr marL="0" marR="0" indent="-358711" algn="l" defTabSz="5195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778" indent="-227778">
              <a:buFont typeface="Wingdings" charset="2"/>
              <a:buAutoNum type="arabicPlain"/>
              <a:defRPr/>
            </a:lvl2pPr>
            <a:lvl3pPr marL="408112" indent="-227778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6458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05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776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/>
            <a:stretch>
              <a:fillRect/>
            </a:stretch>
          </a:blipFill>
        </p:spPr>
        <p:txBody>
          <a:bodyPr lIns="179687" tIns="179687" rIns="179687" bIns="179687"/>
          <a:lstStyle>
            <a:lvl1pPr marL="179687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EADE-348C-46F0-B51D-8633475289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5014058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5217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3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5074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22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20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таблицу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60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5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en-US" smtClean="0"/>
              <a:t>Щелкните значок, чтобы добавить диаграмму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9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en-US" smtClean="0"/>
              <a:t>Щелкните значок, чтобы добавить рисунок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9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5606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/>
            <a:stretch>
              <a:fillRect/>
            </a:stretch>
          </a:blipFill>
        </p:spPr>
        <p:txBody>
          <a:bodyPr lIns="179687" tIns="179687" rIns="179687" bIns="179687"/>
          <a:lstStyle>
            <a:lvl1pPr marL="179687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9158-47DE-4B5A-B61A-4DCB7599F4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107900702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C6D7-EF39-43AF-B493-F60E524BA2A9}" type="datetime1">
              <a:rPr lang="ru-RU" smtClean="0">
                <a:solidFill>
                  <a:srgbClr val="4C4C4C"/>
                </a:solidFill>
              </a:rPr>
              <a:pPr/>
              <a:t>26.03.2019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1968" y="7076168"/>
            <a:ext cx="3384737" cy="402652"/>
          </a:xfrm>
          <a:prstGeom prst="rect">
            <a:avLst/>
          </a:prstGeom>
        </p:spPr>
        <p:txBody>
          <a:bodyPr lIns="91270" tIns="45635" rIns="91270" bIns="45635"/>
          <a:lstStyle/>
          <a:p>
            <a:pPr defTabSz="103759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6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4" y="1981200"/>
            <a:ext cx="6299999" cy="198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Прямоугольник 2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3" name="Группа 32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34" name="Прямоугольник 33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35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8" name="Прямоугольник 37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40" name="Прямоугольник 3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1" name="Прямоугольник 4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4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Прямоугольник 4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Прямоугольник 4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Прямоугольник 4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7" name="Прямоугольник 4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Прямоугольник 4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0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5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19619"/>
          <a:lstStyle>
            <a:lvl1pPr marL="0" marR="0" indent="-358711" algn="l" defTabSz="5195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778" indent="-227778">
              <a:buFont typeface="Wingdings" charset="2"/>
              <a:buAutoNum type="arabicPlain"/>
              <a:defRPr/>
            </a:lvl2pPr>
            <a:lvl3pPr marL="408112" indent="-227778">
              <a:buFont typeface="Wingdings" charset="2"/>
              <a:buAutoNum type="arabicPlain"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4" name="Группа 2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25" name="Прямоугольник 2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34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3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26" name="Прямоугольник 2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Прямоугольник 2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" name="Прямоугольник 2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" name="Прямоугольник 2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" name="Прямоугольник 2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" name="Прямоугольник 3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" name="Прямоугольник 3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5" name="Прямоугольник 34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3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112838" y="5220000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311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 и 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4"/>
          </p:nvPr>
        </p:nvSpPr>
        <p:spPr>
          <a:xfrm>
            <a:off x="1116000" y="1981200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29"/>
            <a:ext cx="4140000" cy="306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3"/>
          </p:nvPr>
        </p:nvSpPr>
        <p:spPr>
          <a:xfrm>
            <a:off x="5436003" y="5221588"/>
            <a:ext cx="4143162" cy="1440000"/>
          </a:xfrm>
          <a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179354" tIns="179354" rIns="179354" bIns="179354"/>
          <a:lstStyle>
            <a:lvl1pPr marL="179354">
              <a:spcAft>
                <a:spcPts val="0"/>
              </a:spcAft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006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9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7" name="Назван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200"/>
            <a:ext cx="414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51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30600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7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на коло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198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3"/>
          </p:nvPr>
        </p:nvSpPr>
        <p:spPr>
          <a:xfrm>
            <a:off x="1116000" y="4141789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4"/>
          </p:nvPr>
        </p:nvSpPr>
        <p:spPr>
          <a:xfrm>
            <a:off x="5436000" y="4141789"/>
            <a:ext cx="4140000" cy="3060000"/>
          </a:xfr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D794-58AC-4AE9-A72F-FB9346964C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</p:spTree>
    <p:extLst>
      <p:ext uri="{BB962C8B-B14F-4D97-AF65-F5344CB8AC3E}">
        <p14:creationId xmlns:p14="http://schemas.microsoft.com/office/powerpoint/2010/main" val="6172785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5" name="Рисунок 8"/>
          <p:cNvSpPr>
            <a:spLocks noGrp="1"/>
          </p:cNvSpPr>
          <p:nvPr>
            <p:ph type="pic" sz="quarter" idx="14"/>
          </p:nvPr>
        </p:nvSpPr>
        <p:spPr>
          <a:xfrm>
            <a:off x="1116001" y="1981201"/>
            <a:ext cx="8460000" cy="521880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>
              <a:solidFill>
                <a:srgbClr val="4C4C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>
              <a:solidFill>
                <a:srgbClr val="4C4C4C"/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Таблица 11"/>
          <p:cNvSpPr>
            <a:spLocks noGrp="1"/>
          </p:cNvSpPr>
          <p:nvPr>
            <p:ph type="tbl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28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линейн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63000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5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1" y="1980000"/>
            <a:ext cx="8460000" cy="414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6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а кругов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0" y="1981206"/>
            <a:ext cx="4140000" cy="72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иаграмма 14"/>
          <p:cNvSpPr>
            <a:spLocks noGrp="1"/>
          </p:cNvSpPr>
          <p:nvPr>
            <p:ph type="chart" sz="quarter" idx="14"/>
          </p:nvPr>
        </p:nvSpPr>
        <p:spPr>
          <a:xfrm>
            <a:off x="1116000" y="2879999"/>
            <a:ext cx="4140000" cy="43200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5"/>
          </p:nvPr>
        </p:nvSpPr>
        <p:spPr>
          <a:xfrm>
            <a:off x="5436000" y="1981198"/>
            <a:ext cx="4140000" cy="522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3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ерарх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/>
          </p:nvPr>
        </p:nvSpPr>
        <p:spPr>
          <a:xfrm>
            <a:off x="1116001" y="1981200"/>
            <a:ext cx="8460000" cy="900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Рисунок SmartArt 16"/>
          <p:cNvSpPr>
            <a:spLocks noGrp="1"/>
          </p:cNvSpPr>
          <p:nvPr>
            <p:ph type="dgm" sz="quarter" idx="14"/>
          </p:nvPr>
        </p:nvSpPr>
        <p:spPr>
          <a:xfrm>
            <a:off x="1116001" y="3060700"/>
            <a:ext cx="8460000" cy="414000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0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" name="Прямоугольник 6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5" name="Изображение 14" descr="MISIS 0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sp>
        <p:nvSpPr>
          <p:cNvPr id="16" name="Текст 2"/>
          <p:cNvSpPr>
            <a:spLocks noGrp="1"/>
          </p:cNvSpPr>
          <p:nvPr>
            <p:ph type="body" sz="quarter" idx="15"/>
          </p:nvPr>
        </p:nvSpPr>
        <p:spPr>
          <a:xfrm>
            <a:off x="1116000" y="1981198"/>
            <a:ext cx="5220000" cy="3060000"/>
          </a:xfrm>
        </p:spPr>
        <p:txBody>
          <a:bodyPr/>
          <a:lstStyle>
            <a:lvl1pPr>
              <a:spcBef>
                <a:spcPts val="0"/>
              </a:spcBef>
              <a:defRPr sz="13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7" name="Группа 16"/>
          <p:cNvGrpSpPr/>
          <p:nvPr userDrawn="1"/>
        </p:nvGrpSpPr>
        <p:grpSpPr>
          <a:xfrm>
            <a:off x="1116000" y="7380001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7" name="Изображение 14" descr="MISIS 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4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-1"/>
            <a:ext cx="10692000" cy="75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196001" y="1800000"/>
            <a:ext cx="7380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7" name="Группа 26"/>
          <p:cNvGrpSpPr/>
          <p:nvPr userDrawn="1"/>
        </p:nvGrpSpPr>
        <p:grpSpPr>
          <a:xfrm>
            <a:off x="7056000" y="1980000"/>
            <a:ext cx="3636000" cy="1980000"/>
            <a:chOff x="7056000" y="1980000"/>
            <a:chExt cx="3636000" cy="1980000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7056000" y="1980000"/>
              <a:ext cx="540000" cy="1980000"/>
            </a:xfrm>
            <a:prstGeom prst="rect">
              <a:avLst/>
            </a:prstGeom>
            <a:solidFill>
              <a:srgbClr val="CFEAF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7596000" y="1980000"/>
              <a:ext cx="900000" cy="1980000"/>
            </a:xfrm>
            <a:prstGeom prst="rect">
              <a:avLst/>
            </a:prstGeom>
            <a:solidFill>
              <a:srgbClr val="BBE4F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8496000" y="1980000"/>
              <a:ext cx="180000" cy="1980000"/>
            </a:xfrm>
            <a:prstGeom prst="rect">
              <a:avLst/>
            </a:prstGeom>
            <a:solidFill>
              <a:srgbClr val="9FD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8676000" y="1980000"/>
              <a:ext cx="900000" cy="1980000"/>
            </a:xfrm>
            <a:prstGeom prst="rect">
              <a:avLst/>
            </a:prstGeom>
            <a:solidFill>
              <a:srgbClr val="81D0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9576000" y="1980000"/>
              <a:ext cx="1116000" cy="1980000"/>
            </a:xfrm>
            <a:prstGeom prst="rect">
              <a:avLst/>
            </a:prstGeom>
            <a:solidFill>
              <a:srgbClr val="5EC6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Группа 27"/>
          <p:cNvGrpSpPr/>
          <p:nvPr userDrawn="1"/>
        </p:nvGrpSpPr>
        <p:grpSpPr>
          <a:xfrm>
            <a:off x="2196000" y="1620000"/>
            <a:ext cx="4860000" cy="180000"/>
            <a:chOff x="2196000" y="1620000"/>
            <a:chExt cx="4860000" cy="180000"/>
          </a:xfrm>
        </p:grpSpPr>
        <p:sp>
          <p:nvSpPr>
            <p:cNvPr id="18" name="Прямоугольник 17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Прямоугольник 23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9" name="Изображение 28" descr="MISIS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6000" y="360000"/>
            <a:ext cx="1456944" cy="944880"/>
          </a:xfrm>
          <a:prstGeom prst="rect">
            <a:avLst/>
          </a:prstGeom>
        </p:spPr>
      </p:pic>
      <p:sp>
        <p:nvSpPr>
          <p:cNvPr id="32" name="Рисунок 31"/>
          <p:cNvSpPr>
            <a:spLocks noGrp="1"/>
          </p:cNvSpPr>
          <p:nvPr>
            <p:ph type="pic" sz="quarter" idx="10"/>
          </p:nvPr>
        </p:nvSpPr>
        <p:spPr>
          <a:xfrm>
            <a:off x="2196034" y="1981200"/>
            <a:ext cx="6299999" cy="198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30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Вступ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>
          <a:xfrm>
            <a:off x="6516002" y="1981200"/>
            <a:ext cx="3060000" cy="4140000"/>
          </a:xfrm>
        </p:spPr>
        <p:txBody>
          <a:bodyPr/>
          <a:lstStyle/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pic>
        <p:nvPicPr>
          <p:cNvPr id="13" name="Изображение 12" descr="MISIS 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002" y="6300000"/>
            <a:ext cx="1517903" cy="707136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116000" y="1981200"/>
            <a:ext cx="5220000" cy="414000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428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‹#›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116000" y="7387199"/>
            <a:ext cx="4860000" cy="180000"/>
            <a:chOff x="2196000" y="1620000"/>
            <a:chExt cx="4860000" cy="180000"/>
          </a:xfrm>
        </p:grpSpPr>
        <p:sp>
          <p:nvSpPr>
            <p:cNvPr id="15" name="Прямоугольник 14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Прямоугольник 19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20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Прямоугольник 22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116001" y="1981200"/>
            <a:ext cx="8460000" cy="5220000"/>
          </a:xfrm>
        </p:spPr>
        <p:txBody>
          <a:bodyPr numCol="3" spcCol="1219619"/>
          <a:lstStyle>
            <a:lvl1pPr marL="0" marR="0" indent="-358711" algn="l" defTabSz="5195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charset="2"/>
              <a:buAutoNum type="arabicPlain"/>
              <a:tabLst/>
              <a:defRPr sz="1300" kern="1200"/>
            </a:lvl1pPr>
            <a:lvl2pPr marL="227778" indent="-227778">
              <a:buFont typeface="Wingdings" charset="2"/>
              <a:buAutoNum type="arabicPlain"/>
              <a:defRPr/>
            </a:lvl2pPr>
            <a:lvl3pPr marL="408112" indent="-227778">
              <a:buFont typeface="Wingdings" charset="2"/>
              <a:buAutoNum type="arabicPlain"/>
              <a:defRPr/>
            </a:lvl3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820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Шмуцти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3060031"/>
            <a:ext cx="10692000" cy="4500001"/>
          </a:xfrm>
          <a:prstGeom prst="rect">
            <a:avLst/>
          </a:prstGeom>
          <a:solidFill>
            <a:srgbClr val="5EC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4C4C4C"/>
                </a:solidFill>
              </a:rPr>
              <a:t>НИТУ «МИСиС» / 2015</a:t>
            </a:r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196000" y="7387199"/>
            <a:ext cx="4860000" cy="180000"/>
            <a:chOff x="2196000" y="1620000"/>
            <a:chExt cx="4860000" cy="180000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2196000" y="1620000"/>
              <a:ext cx="540000" cy="180000"/>
            </a:xfrm>
            <a:prstGeom prst="rect">
              <a:avLst/>
            </a:prstGeom>
            <a:solidFill>
              <a:srgbClr val="F6527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2736000" y="1620000"/>
              <a:ext cx="540000" cy="180000"/>
            </a:xfrm>
            <a:prstGeom prst="rect">
              <a:avLst/>
            </a:prstGeom>
            <a:solidFill>
              <a:srgbClr val="EC8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276000" y="1620000"/>
              <a:ext cx="540000" cy="180000"/>
            </a:xfrm>
            <a:prstGeom prst="rect">
              <a:avLst/>
            </a:prstGeom>
            <a:solidFill>
              <a:srgbClr val="9595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3816000" y="1620000"/>
              <a:ext cx="540000" cy="180000"/>
            </a:xfrm>
            <a:prstGeom prst="rect">
              <a:avLst/>
            </a:prstGeom>
            <a:solidFill>
              <a:srgbClr val="407EC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4356000" y="1620000"/>
              <a:ext cx="540000" cy="180000"/>
            </a:xfrm>
            <a:prstGeom prst="rect">
              <a:avLst/>
            </a:prstGeom>
            <a:solidFill>
              <a:srgbClr val="009C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4896000" y="1620000"/>
              <a:ext cx="540000" cy="180000"/>
            </a:xfrm>
            <a:prstGeom prst="rect">
              <a:avLst/>
            </a:prstGeom>
            <a:solidFill>
              <a:srgbClr val="6CC2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5436000" y="1620000"/>
              <a:ext cx="540000" cy="180000"/>
            </a:xfrm>
            <a:prstGeom prst="rect">
              <a:avLst/>
            </a:prstGeom>
            <a:solidFill>
              <a:srgbClr val="F2A9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5976000" y="1620000"/>
              <a:ext cx="540000" cy="180000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6516000" y="1620000"/>
              <a:ext cx="540000" cy="180000"/>
            </a:xfrm>
            <a:prstGeom prst="rect">
              <a:avLst/>
            </a:prstGeom>
            <a:solidFill>
              <a:srgbClr val="C04C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 userDrawn="1"/>
        </p:nvSpPr>
        <p:spPr>
          <a:xfrm>
            <a:off x="0" y="2160000"/>
            <a:ext cx="9576000" cy="900000"/>
          </a:xfrm>
          <a:prstGeom prst="rect">
            <a:avLst/>
          </a:prstGeom>
          <a:solidFill>
            <a:srgbClr val="9FDAF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1980000"/>
            <a:ext cx="7056000" cy="180000"/>
          </a:xfrm>
          <a:prstGeom prst="rect">
            <a:avLst/>
          </a:prstGeom>
          <a:solidFill>
            <a:srgbClr val="D4EEF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10" tIns="45555" rIns="91110" bIns="45555" rtlCol="0" anchor="ctr"/>
          <a:lstStyle/>
          <a:p>
            <a:pPr algn="ctr" defTabSz="519558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Название 8"/>
          <p:cNvSpPr>
            <a:spLocks noGrp="1"/>
          </p:cNvSpPr>
          <p:nvPr>
            <p:ph type="title"/>
          </p:nvPr>
        </p:nvSpPr>
        <p:spPr>
          <a:xfrm>
            <a:off x="2196001" y="4320000"/>
            <a:ext cx="7380000" cy="18000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95998" y="6300000"/>
            <a:ext cx="7380000" cy="900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51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11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9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7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28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31" Type="http://schemas.openxmlformats.org/officeDocument/2006/relationships/slideLayout" Target="../slideLayouts/slideLayout49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5.xml"/><Relationship Id="rId30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slideLayout" Target="../slideLayouts/slideLayout78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theme" Target="../theme/theme3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slideLayout" Target="../slideLayouts/slideLayout98.xml"/><Relationship Id="rId26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83.xml"/><Relationship Id="rId21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5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20" Type="http://schemas.openxmlformats.org/officeDocument/2006/relationships/slideLayout" Target="../slideLayouts/slideLayout100.xml"/><Relationship Id="rId29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24" Type="http://schemas.openxmlformats.org/officeDocument/2006/relationships/slideLayout" Target="../slideLayouts/slideLayout104.xml"/><Relationship Id="rId32" Type="http://schemas.openxmlformats.org/officeDocument/2006/relationships/theme" Target="../theme/theme4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23" Type="http://schemas.openxmlformats.org/officeDocument/2006/relationships/slideLayout" Target="../slideLayouts/slideLayout103.xml"/><Relationship Id="rId28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99.xml"/><Relationship Id="rId31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Relationship Id="rId22" Type="http://schemas.openxmlformats.org/officeDocument/2006/relationships/slideLayout" Target="../slideLayouts/slideLayout102.xml"/><Relationship Id="rId27" Type="http://schemas.openxmlformats.org/officeDocument/2006/relationships/slideLayout" Target="../slideLayouts/slideLayout107.xml"/><Relationship Id="rId30" Type="http://schemas.openxmlformats.org/officeDocument/2006/relationships/slideLayout" Target="../slideLayouts/slideLayout11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4.xml"/><Relationship Id="rId18" Type="http://schemas.openxmlformats.org/officeDocument/2006/relationships/slideLayout" Target="../slideLayouts/slideLayout129.xml"/><Relationship Id="rId26" Type="http://schemas.openxmlformats.org/officeDocument/2006/relationships/slideLayout" Target="../slideLayouts/slideLayout137.xml"/><Relationship Id="rId3" Type="http://schemas.openxmlformats.org/officeDocument/2006/relationships/slideLayout" Target="../slideLayouts/slideLayout114.xml"/><Relationship Id="rId21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17" Type="http://schemas.openxmlformats.org/officeDocument/2006/relationships/slideLayout" Target="../slideLayouts/slideLayout128.xml"/><Relationship Id="rId25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13.xml"/><Relationship Id="rId16" Type="http://schemas.openxmlformats.org/officeDocument/2006/relationships/slideLayout" Target="../slideLayouts/slideLayout127.xml"/><Relationship Id="rId20" Type="http://schemas.openxmlformats.org/officeDocument/2006/relationships/slideLayout" Target="../slideLayouts/slideLayout131.xml"/><Relationship Id="rId29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24" Type="http://schemas.openxmlformats.org/officeDocument/2006/relationships/slideLayout" Target="../slideLayouts/slideLayout135.xml"/><Relationship Id="rId32" Type="http://schemas.openxmlformats.org/officeDocument/2006/relationships/theme" Target="../theme/theme5.xml"/><Relationship Id="rId5" Type="http://schemas.openxmlformats.org/officeDocument/2006/relationships/slideLayout" Target="../slideLayouts/slideLayout116.xml"/><Relationship Id="rId15" Type="http://schemas.openxmlformats.org/officeDocument/2006/relationships/slideLayout" Target="../slideLayouts/slideLayout126.xml"/><Relationship Id="rId23" Type="http://schemas.openxmlformats.org/officeDocument/2006/relationships/slideLayout" Target="../slideLayouts/slideLayout134.xml"/><Relationship Id="rId28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21.xml"/><Relationship Id="rId19" Type="http://schemas.openxmlformats.org/officeDocument/2006/relationships/slideLayout" Target="../slideLayouts/slideLayout130.xml"/><Relationship Id="rId31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slideLayout" Target="../slideLayouts/slideLayout125.xml"/><Relationship Id="rId22" Type="http://schemas.openxmlformats.org/officeDocument/2006/relationships/slideLayout" Target="../slideLayouts/slideLayout133.xml"/><Relationship Id="rId27" Type="http://schemas.openxmlformats.org/officeDocument/2006/relationships/slideLayout" Target="../slideLayouts/slideLayout138.xml"/><Relationship Id="rId30" Type="http://schemas.openxmlformats.org/officeDocument/2006/relationships/slideLayout" Target="../slideLayouts/slideLayout1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slideLayout" Target="../slideLayouts/slideLayout155.xml"/><Relationship Id="rId18" Type="http://schemas.openxmlformats.org/officeDocument/2006/relationships/slideLayout" Target="../slideLayouts/slideLayout160.xml"/><Relationship Id="rId26" Type="http://schemas.openxmlformats.org/officeDocument/2006/relationships/slideLayout" Target="../slideLayouts/slideLayout168.xml"/><Relationship Id="rId3" Type="http://schemas.openxmlformats.org/officeDocument/2006/relationships/slideLayout" Target="../slideLayouts/slideLayout145.xml"/><Relationship Id="rId21" Type="http://schemas.openxmlformats.org/officeDocument/2006/relationships/slideLayout" Target="../slideLayouts/slideLayout163.xml"/><Relationship Id="rId7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4.xml"/><Relationship Id="rId17" Type="http://schemas.openxmlformats.org/officeDocument/2006/relationships/slideLayout" Target="../slideLayouts/slideLayout159.xml"/><Relationship Id="rId25" Type="http://schemas.openxmlformats.org/officeDocument/2006/relationships/slideLayout" Target="../slideLayouts/slideLayout167.xml"/><Relationship Id="rId2" Type="http://schemas.openxmlformats.org/officeDocument/2006/relationships/slideLayout" Target="../slideLayouts/slideLayout144.xml"/><Relationship Id="rId16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162.xml"/><Relationship Id="rId29" Type="http://schemas.openxmlformats.org/officeDocument/2006/relationships/slideLayout" Target="../slideLayouts/slideLayout171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24" Type="http://schemas.openxmlformats.org/officeDocument/2006/relationships/slideLayout" Target="../slideLayouts/slideLayout166.xml"/><Relationship Id="rId32" Type="http://schemas.openxmlformats.org/officeDocument/2006/relationships/theme" Target="../theme/theme6.xml"/><Relationship Id="rId5" Type="http://schemas.openxmlformats.org/officeDocument/2006/relationships/slideLayout" Target="../slideLayouts/slideLayout147.xml"/><Relationship Id="rId15" Type="http://schemas.openxmlformats.org/officeDocument/2006/relationships/slideLayout" Target="../slideLayouts/slideLayout157.xml"/><Relationship Id="rId23" Type="http://schemas.openxmlformats.org/officeDocument/2006/relationships/slideLayout" Target="../slideLayouts/slideLayout165.xml"/><Relationship Id="rId28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52.xml"/><Relationship Id="rId19" Type="http://schemas.openxmlformats.org/officeDocument/2006/relationships/slideLayout" Target="../slideLayouts/slideLayout161.xml"/><Relationship Id="rId31" Type="http://schemas.openxmlformats.org/officeDocument/2006/relationships/slideLayout" Target="../slideLayouts/slideLayout173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Relationship Id="rId14" Type="http://schemas.openxmlformats.org/officeDocument/2006/relationships/slideLayout" Target="../slideLayouts/slideLayout156.xml"/><Relationship Id="rId22" Type="http://schemas.openxmlformats.org/officeDocument/2006/relationships/slideLayout" Target="../slideLayouts/slideLayout164.xml"/><Relationship Id="rId27" Type="http://schemas.openxmlformats.org/officeDocument/2006/relationships/slideLayout" Target="../slideLayouts/slideLayout169.xml"/><Relationship Id="rId30" Type="http://schemas.openxmlformats.org/officeDocument/2006/relationships/slideLayout" Target="../slideLayouts/slideLayout1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1.xml"/><Relationship Id="rId13" Type="http://schemas.openxmlformats.org/officeDocument/2006/relationships/slideLayout" Target="../slideLayouts/slideLayout186.xml"/><Relationship Id="rId18" Type="http://schemas.openxmlformats.org/officeDocument/2006/relationships/slideLayout" Target="../slideLayouts/slideLayout191.xml"/><Relationship Id="rId26" Type="http://schemas.openxmlformats.org/officeDocument/2006/relationships/slideLayout" Target="../slideLayouts/slideLayout199.xml"/><Relationship Id="rId3" Type="http://schemas.openxmlformats.org/officeDocument/2006/relationships/slideLayout" Target="../slideLayouts/slideLayout176.xml"/><Relationship Id="rId21" Type="http://schemas.openxmlformats.org/officeDocument/2006/relationships/slideLayout" Target="../slideLayouts/slideLayout194.xml"/><Relationship Id="rId7" Type="http://schemas.openxmlformats.org/officeDocument/2006/relationships/slideLayout" Target="../slideLayouts/slideLayout180.xml"/><Relationship Id="rId12" Type="http://schemas.openxmlformats.org/officeDocument/2006/relationships/slideLayout" Target="../slideLayouts/slideLayout185.xml"/><Relationship Id="rId17" Type="http://schemas.openxmlformats.org/officeDocument/2006/relationships/slideLayout" Target="../slideLayouts/slideLayout190.xml"/><Relationship Id="rId25" Type="http://schemas.openxmlformats.org/officeDocument/2006/relationships/slideLayout" Target="../slideLayouts/slideLayout198.xml"/><Relationship Id="rId2" Type="http://schemas.openxmlformats.org/officeDocument/2006/relationships/slideLayout" Target="../slideLayouts/slideLayout175.xml"/><Relationship Id="rId16" Type="http://schemas.openxmlformats.org/officeDocument/2006/relationships/slideLayout" Target="../slideLayouts/slideLayout189.xml"/><Relationship Id="rId20" Type="http://schemas.openxmlformats.org/officeDocument/2006/relationships/slideLayout" Target="../slideLayouts/slideLayout193.xml"/><Relationship Id="rId29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174.xml"/><Relationship Id="rId6" Type="http://schemas.openxmlformats.org/officeDocument/2006/relationships/slideLayout" Target="../slideLayouts/slideLayout179.xml"/><Relationship Id="rId11" Type="http://schemas.openxmlformats.org/officeDocument/2006/relationships/slideLayout" Target="../slideLayouts/slideLayout184.xml"/><Relationship Id="rId24" Type="http://schemas.openxmlformats.org/officeDocument/2006/relationships/slideLayout" Target="../slideLayouts/slideLayout197.xml"/><Relationship Id="rId32" Type="http://schemas.openxmlformats.org/officeDocument/2006/relationships/theme" Target="../theme/theme7.xml"/><Relationship Id="rId5" Type="http://schemas.openxmlformats.org/officeDocument/2006/relationships/slideLayout" Target="../slideLayouts/slideLayout178.xml"/><Relationship Id="rId15" Type="http://schemas.openxmlformats.org/officeDocument/2006/relationships/slideLayout" Target="../slideLayouts/slideLayout188.xml"/><Relationship Id="rId23" Type="http://schemas.openxmlformats.org/officeDocument/2006/relationships/slideLayout" Target="../slideLayouts/slideLayout196.xml"/><Relationship Id="rId28" Type="http://schemas.openxmlformats.org/officeDocument/2006/relationships/slideLayout" Target="../slideLayouts/slideLayout201.xml"/><Relationship Id="rId10" Type="http://schemas.openxmlformats.org/officeDocument/2006/relationships/slideLayout" Target="../slideLayouts/slideLayout183.xml"/><Relationship Id="rId19" Type="http://schemas.openxmlformats.org/officeDocument/2006/relationships/slideLayout" Target="../slideLayouts/slideLayout192.xml"/><Relationship Id="rId31" Type="http://schemas.openxmlformats.org/officeDocument/2006/relationships/slideLayout" Target="../slideLayouts/slideLayout204.xml"/><Relationship Id="rId4" Type="http://schemas.openxmlformats.org/officeDocument/2006/relationships/slideLayout" Target="../slideLayouts/slideLayout177.xml"/><Relationship Id="rId9" Type="http://schemas.openxmlformats.org/officeDocument/2006/relationships/slideLayout" Target="../slideLayouts/slideLayout182.xml"/><Relationship Id="rId14" Type="http://schemas.openxmlformats.org/officeDocument/2006/relationships/slideLayout" Target="../slideLayouts/slideLayout187.xml"/><Relationship Id="rId22" Type="http://schemas.openxmlformats.org/officeDocument/2006/relationships/slideLayout" Target="../slideLayouts/slideLayout195.xml"/><Relationship Id="rId27" Type="http://schemas.openxmlformats.org/officeDocument/2006/relationships/slideLayout" Target="../slideLayouts/slideLayout200.xml"/><Relationship Id="rId30" Type="http://schemas.openxmlformats.org/officeDocument/2006/relationships/slideLayout" Target="../slideLayouts/slideLayout20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5690" y="360363"/>
            <a:ext cx="900112" cy="36036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8ABD86-38F2-432A-9E11-B6ADB80F86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40" y="361965"/>
            <a:ext cx="7380287" cy="3540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НИТУ «МИСиС» / 2015</a:t>
            </a: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1116029" y="900115"/>
            <a:ext cx="8459787" cy="9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r>
              <a:rPr lang="en-US" altLang="ru-RU" smtClean="0"/>
              <a:t> 24pt</a:t>
            </a:r>
            <a:endParaRPr lang="ru-RU" altLang="ru-RU" smtClean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1116029" y="1979613"/>
            <a:ext cx="8459787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  <a:r>
              <a:rPr lang="en-US" altLang="ru-RU" smtClean="0"/>
              <a:t> 14pt</a:t>
            </a:r>
            <a:endParaRPr lang="ru-RU" altLang="ru-RU" smtClean="0"/>
          </a:p>
          <a:p>
            <a:pPr lvl="1"/>
            <a:r>
              <a:rPr lang="ru-RU" altLang="ru-RU" smtClean="0"/>
              <a:t>Второй уровень</a:t>
            </a:r>
            <a:r>
              <a:rPr lang="en-US" altLang="ru-RU" smtClean="0"/>
              <a:t> 12pt</a:t>
            </a:r>
            <a:endParaRPr lang="ru-RU" altLang="ru-RU" smtClean="0"/>
          </a:p>
          <a:p>
            <a:pPr lvl="2"/>
            <a:r>
              <a:rPr lang="ru-RU" altLang="ru-RU" smtClean="0"/>
              <a:t>Третий уровень</a:t>
            </a:r>
            <a:r>
              <a:rPr lang="en-US" altLang="ru-RU" smtClean="0"/>
              <a:t> 10pt</a:t>
            </a:r>
            <a:endParaRPr lang="ru-RU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7" r:id="rId17"/>
    <p:sldLayoutId id="2147483778" r:id="rId18"/>
  </p:sldLayoutIdLst>
  <p:hf hdr="0" ftr="0"/>
  <p:txStyles>
    <p:titleStyle>
      <a:lvl1pPr algn="l" defTabSz="519794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9794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defTabSz="519794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defTabSz="519794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defTabSz="519794" rtl="0" eaLnBrk="0" fontAlgn="base" hangingPunct="0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6403" algn="l" defTabSz="519794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2817" algn="l" defTabSz="519794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69226" algn="l" defTabSz="519794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5636" algn="l" defTabSz="519794" rtl="0" fontAlgn="base">
        <a:lnSpc>
          <a:spcPts val="2875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algn="l" defTabSz="519794" rtl="0" eaLnBrk="0" fontAlgn="base" hangingPunct="0">
        <a:spcBef>
          <a:spcPct val="0"/>
        </a:spcBef>
        <a:spcAft>
          <a:spcPts val="600"/>
        </a:spcAft>
        <a:buFont typeface="Arial" pitchFamily="34" charset="0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9076" indent="-179076" algn="l" defTabSz="519794" rtl="0" eaLnBrk="0" fontAlgn="base" hangingPunct="0">
        <a:spcBef>
          <a:spcPct val="0"/>
        </a:spcBef>
        <a:spcAft>
          <a:spcPts val="600"/>
        </a:spcAft>
        <a:buClr>
          <a:schemeClr val="tx1"/>
        </a:buClr>
        <a:buFont typeface="Lucida Grande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358152" indent="-177495" algn="l" defTabSz="519794" rtl="0" eaLnBrk="0" fontAlgn="base" hangingPunct="0">
        <a:spcBef>
          <a:spcPct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0882" indent="-259899" algn="l" defTabSz="51979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2267" indent="-259899" algn="l" defTabSz="51979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62940" indent="-260264" algn="l" defTabSz="5205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476" indent="-260264" algn="l" defTabSz="5205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4010" indent="-260264" algn="l" defTabSz="5205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4546" indent="-260264" algn="l" defTabSz="52053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532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069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603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139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672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209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744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4279" algn="l" defTabSz="5205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6002" y="360001"/>
            <a:ext cx="9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pPr defTabSz="519558" eaLnBrk="1" fontAlgn="auto" hangingPunct="1">
              <a:spcBef>
                <a:spcPts val="0"/>
              </a:spcBef>
              <a:spcAft>
                <a:spcPts val="0"/>
              </a:spcAft>
            </a:pPr>
            <a:fld id="{9331ACC1-413D-FE48-B4EE-A9FEDC87FF37}" type="slidenum"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pPr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38" y="361951"/>
            <a:ext cx="7380000" cy="3543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 defTabSz="51955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t>НИТУ «МИСиС» / 2015</a:t>
            </a:r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r>
              <a:rPr lang="en-US" dirty="0" smtClean="0"/>
              <a:t> 24pt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6001" y="1980000"/>
            <a:ext cx="8460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r>
              <a:rPr lang="en-US" dirty="0" smtClean="0"/>
              <a:t> 14pt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12pt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r>
              <a:rPr lang="en-US" dirty="0" smtClean="0"/>
              <a:t> 10pt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48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  <p:sldLayoutId id="2147483798" r:id="rId19"/>
    <p:sldLayoutId id="2147483799" r:id="rId20"/>
    <p:sldLayoutId id="2147483800" r:id="rId21"/>
    <p:sldLayoutId id="2147483801" r:id="rId22"/>
    <p:sldLayoutId id="2147483802" r:id="rId23"/>
    <p:sldLayoutId id="2147483803" r:id="rId24"/>
    <p:sldLayoutId id="2147483804" r:id="rId25"/>
    <p:sldLayoutId id="2147483805" r:id="rId26"/>
    <p:sldLayoutId id="2147483806" r:id="rId27"/>
    <p:sldLayoutId id="2147483807" r:id="rId28"/>
    <p:sldLayoutId id="2147483808" r:id="rId29"/>
    <p:sldLayoutId id="2147483809" r:id="rId30"/>
    <p:sldLayoutId id="2147483810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519558" rtl="0" eaLnBrk="1" latinLnBrk="0" hangingPunct="1">
        <a:lnSpc>
          <a:spcPts val="288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9558" rtl="0" eaLnBrk="1" latinLnBrk="0" hangingPunct="1">
        <a:spcBef>
          <a:spcPts val="0"/>
        </a:spcBef>
        <a:spcAft>
          <a:spcPts val="600"/>
        </a:spcAft>
        <a:buFont typeface="Arial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8743" indent="-178743" algn="l" defTabSz="519558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Lucida Grande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357486" indent="-177170" algn="l" defTabSz="519558" rtl="0" eaLnBrk="1" latinLnBrk="0" hangingPunct="1">
        <a:spcBef>
          <a:spcPts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18494" indent="-259777" algn="l" defTabSz="519558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38066" indent="-259777" algn="l" defTabSz="519558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57635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7206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775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6344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58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138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711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280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849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422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992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561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6002" y="360001"/>
            <a:ext cx="9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pPr defTabSz="519558" eaLnBrk="1" fontAlgn="auto" hangingPunct="1">
              <a:spcBef>
                <a:spcPts val="0"/>
              </a:spcBef>
              <a:spcAft>
                <a:spcPts val="0"/>
              </a:spcAft>
            </a:pPr>
            <a:fld id="{9331ACC1-413D-FE48-B4EE-A9FEDC87FF37}" type="slidenum">
              <a:rPr lang="ru-RU" smtClean="0">
                <a:solidFill>
                  <a:srgbClr val="4C4C4C"/>
                </a:solidFill>
                <a:latin typeface="Arial"/>
              </a:rPr>
              <a:pPr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38" y="361951"/>
            <a:ext cx="7380000" cy="3543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 defTabSz="51955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srgbClr val="4C4C4C"/>
                </a:solidFill>
                <a:latin typeface="Arial"/>
              </a:rPr>
              <a:t>НИТУ «МИСиС» / 2015</a:t>
            </a:r>
            <a:endParaRPr lang="ru-RU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r>
              <a:rPr lang="en-US" dirty="0" smtClean="0"/>
              <a:t> 24pt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6001" y="1980000"/>
            <a:ext cx="8460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r>
              <a:rPr lang="en-US" dirty="0" smtClean="0"/>
              <a:t> 14pt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12pt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r>
              <a:rPr lang="en-US" dirty="0" smtClean="0"/>
              <a:t> 10pt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781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  <p:sldLayoutId id="2147483862" r:id="rId19"/>
    <p:sldLayoutId id="2147483863" r:id="rId20"/>
    <p:sldLayoutId id="2147483864" r:id="rId21"/>
    <p:sldLayoutId id="2147483865" r:id="rId22"/>
    <p:sldLayoutId id="2147483866" r:id="rId23"/>
    <p:sldLayoutId id="2147483867" r:id="rId24"/>
    <p:sldLayoutId id="2147483868" r:id="rId25"/>
    <p:sldLayoutId id="2147483869" r:id="rId26"/>
    <p:sldLayoutId id="2147483870" r:id="rId27"/>
    <p:sldLayoutId id="2147483871" r:id="rId28"/>
    <p:sldLayoutId id="2147483872" r:id="rId29"/>
    <p:sldLayoutId id="2147483873" r:id="rId30"/>
    <p:sldLayoutId id="2147483874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519558" rtl="0" eaLnBrk="1" latinLnBrk="0" hangingPunct="1">
        <a:lnSpc>
          <a:spcPts val="288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9558" rtl="0" eaLnBrk="1" latinLnBrk="0" hangingPunct="1">
        <a:spcBef>
          <a:spcPts val="0"/>
        </a:spcBef>
        <a:spcAft>
          <a:spcPts val="600"/>
        </a:spcAft>
        <a:buFont typeface="Arial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8743" indent="-178743" algn="l" defTabSz="519558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Lucida Grande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357486" indent="-177170" algn="l" defTabSz="519558" rtl="0" eaLnBrk="1" latinLnBrk="0" hangingPunct="1">
        <a:spcBef>
          <a:spcPts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18494" indent="-259777" algn="l" defTabSz="519558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38066" indent="-259777" algn="l" defTabSz="519558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57635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7206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775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6344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58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138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711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280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849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422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992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561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6002" y="360001"/>
            <a:ext cx="9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pPr defTabSz="519558" eaLnBrk="1" fontAlgn="auto" hangingPunct="1">
              <a:spcBef>
                <a:spcPts val="0"/>
              </a:spcBef>
              <a:spcAft>
                <a:spcPts val="0"/>
              </a:spcAft>
            </a:pPr>
            <a:fld id="{9331ACC1-413D-FE48-B4EE-A9FEDC87FF37}" type="slidenum">
              <a:rPr lang="ru-RU" smtClean="0">
                <a:solidFill>
                  <a:srgbClr val="4C4C4C"/>
                </a:solidFill>
                <a:latin typeface="Arial"/>
              </a:rPr>
              <a:pPr defTabSz="519558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38" y="361951"/>
            <a:ext cx="7380000" cy="3543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 defTabSz="51955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srgbClr val="4C4C4C"/>
                </a:solidFill>
                <a:latin typeface="Arial"/>
              </a:rPr>
              <a:t>НИТУ «МИСиС» / 2015</a:t>
            </a:r>
            <a:endParaRPr lang="ru-RU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r>
              <a:rPr lang="en-US" dirty="0" smtClean="0"/>
              <a:t> 24pt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6001" y="1980000"/>
            <a:ext cx="8460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r>
              <a:rPr lang="en-US" dirty="0" smtClean="0"/>
              <a:t> 14pt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12pt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r>
              <a:rPr lang="en-US" dirty="0" smtClean="0"/>
              <a:t> 10pt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6011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  <p:sldLayoutId id="2147483893" r:id="rId18"/>
    <p:sldLayoutId id="2147483894" r:id="rId19"/>
    <p:sldLayoutId id="2147483895" r:id="rId20"/>
    <p:sldLayoutId id="2147483896" r:id="rId21"/>
    <p:sldLayoutId id="2147483897" r:id="rId22"/>
    <p:sldLayoutId id="2147483898" r:id="rId23"/>
    <p:sldLayoutId id="2147483899" r:id="rId24"/>
    <p:sldLayoutId id="2147483900" r:id="rId25"/>
    <p:sldLayoutId id="2147483901" r:id="rId26"/>
    <p:sldLayoutId id="2147483902" r:id="rId27"/>
    <p:sldLayoutId id="2147483903" r:id="rId28"/>
    <p:sldLayoutId id="2147483904" r:id="rId29"/>
    <p:sldLayoutId id="2147483905" r:id="rId30"/>
    <p:sldLayoutId id="2147483906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519558" rtl="0" eaLnBrk="1" latinLnBrk="0" hangingPunct="1">
        <a:lnSpc>
          <a:spcPts val="288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9558" rtl="0" eaLnBrk="1" latinLnBrk="0" hangingPunct="1">
        <a:spcBef>
          <a:spcPts val="0"/>
        </a:spcBef>
        <a:spcAft>
          <a:spcPts val="600"/>
        </a:spcAft>
        <a:buFont typeface="Arial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8743" indent="-178743" algn="l" defTabSz="519558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Lucida Grande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357486" indent="-177170" algn="l" defTabSz="519558" rtl="0" eaLnBrk="1" latinLnBrk="0" hangingPunct="1">
        <a:spcBef>
          <a:spcPts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18494" indent="-259777" algn="l" defTabSz="519558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38066" indent="-259777" algn="l" defTabSz="519558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57635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7206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775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6344" indent="-259777" algn="l" defTabSz="51955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58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138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711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280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849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422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992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561" algn="l" defTabSz="51955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6002" y="360001"/>
            <a:ext cx="9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pPr defTabSz="519818" eaLnBrk="1" fontAlgn="auto" hangingPunct="1">
              <a:spcBef>
                <a:spcPts val="0"/>
              </a:spcBef>
              <a:spcAft>
                <a:spcPts val="0"/>
              </a:spcAft>
            </a:pPr>
            <a:fld id="{9331ACC1-413D-FE48-B4EE-A9FEDC87FF37}" type="slidenum"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pPr defTabSz="519818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38" y="361951"/>
            <a:ext cx="7380000" cy="3543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 defTabSz="5198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t>НИТУ «МИСиС» / 2015</a:t>
            </a:r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r>
              <a:rPr lang="en-US" dirty="0" smtClean="0"/>
              <a:t> 24pt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6001" y="1980000"/>
            <a:ext cx="8460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r>
              <a:rPr lang="en-US" dirty="0" smtClean="0"/>
              <a:t> 14pt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12pt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r>
              <a:rPr lang="en-US" dirty="0" smtClean="0"/>
              <a:t> 10pt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4223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  <p:sldLayoutId id="2147483925" r:id="rId18"/>
    <p:sldLayoutId id="2147483926" r:id="rId19"/>
    <p:sldLayoutId id="2147483927" r:id="rId20"/>
    <p:sldLayoutId id="2147483928" r:id="rId21"/>
    <p:sldLayoutId id="2147483929" r:id="rId22"/>
    <p:sldLayoutId id="2147483930" r:id="rId23"/>
    <p:sldLayoutId id="2147483931" r:id="rId24"/>
    <p:sldLayoutId id="2147483932" r:id="rId25"/>
    <p:sldLayoutId id="2147483933" r:id="rId26"/>
    <p:sldLayoutId id="2147483934" r:id="rId27"/>
    <p:sldLayoutId id="2147483935" r:id="rId28"/>
    <p:sldLayoutId id="2147483936" r:id="rId29"/>
    <p:sldLayoutId id="2147483937" r:id="rId30"/>
    <p:sldLayoutId id="2147483938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519818" rtl="0" eaLnBrk="1" latinLnBrk="0" hangingPunct="1">
        <a:lnSpc>
          <a:spcPts val="288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9818" rtl="0" eaLnBrk="1" latinLnBrk="0" hangingPunct="1">
        <a:spcBef>
          <a:spcPts val="0"/>
        </a:spcBef>
        <a:spcAft>
          <a:spcPts val="600"/>
        </a:spcAft>
        <a:buFont typeface="Arial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8832" indent="-178832" algn="l" defTabSz="519818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Lucida Grande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357664" indent="-177257" algn="l" defTabSz="519818" rtl="0" eaLnBrk="1" latinLnBrk="0" hangingPunct="1">
        <a:spcBef>
          <a:spcPts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19393" indent="-259907" algn="l" defTabSz="519818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39223" indent="-259907" algn="l" defTabSz="519818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59049" indent="-259907" algn="l" defTabSz="51981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8877" indent="-259907" algn="l" defTabSz="51981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8703" indent="-259907" algn="l" defTabSz="51981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8530" indent="-259907" algn="l" defTabSz="51981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818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652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9482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9308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134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8964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8791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8618" algn="l" defTabSz="5198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6002" y="360001"/>
            <a:ext cx="9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pPr defTabSz="520077" eaLnBrk="1" fontAlgn="auto" hangingPunct="1">
              <a:spcBef>
                <a:spcPts val="0"/>
              </a:spcBef>
              <a:spcAft>
                <a:spcPts val="0"/>
              </a:spcAft>
            </a:pPr>
            <a:fld id="{9331ACC1-413D-FE48-B4EE-A9FEDC87FF37}" type="slidenum"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pPr defTabSz="520077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38" y="361951"/>
            <a:ext cx="7380000" cy="3543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 defTabSz="52007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t>НИТУ «МИСиС» / 2015</a:t>
            </a:r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r>
              <a:rPr lang="en-US" dirty="0" smtClean="0"/>
              <a:t> 24pt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6001" y="1980000"/>
            <a:ext cx="8460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r>
              <a:rPr lang="en-US" dirty="0" smtClean="0"/>
              <a:t> 14pt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12pt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r>
              <a:rPr lang="en-US" dirty="0" smtClean="0"/>
              <a:t> 10pt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1547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  <p:sldLayoutId id="2147483956" r:id="rId17"/>
    <p:sldLayoutId id="2147483957" r:id="rId18"/>
    <p:sldLayoutId id="2147483958" r:id="rId19"/>
    <p:sldLayoutId id="2147483959" r:id="rId20"/>
    <p:sldLayoutId id="2147483960" r:id="rId21"/>
    <p:sldLayoutId id="2147483961" r:id="rId22"/>
    <p:sldLayoutId id="2147483962" r:id="rId23"/>
    <p:sldLayoutId id="2147483963" r:id="rId24"/>
    <p:sldLayoutId id="2147483964" r:id="rId25"/>
    <p:sldLayoutId id="2147483965" r:id="rId26"/>
    <p:sldLayoutId id="2147483966" r:id="rId27"/>
    <p:sldLayoutId id="2147483967" r:id="rId28"/>
    <p:sldLayoutId id="2147483968" r:id="rId29"/>
    <p:sldLayoutId id="2147483969" r:id="rId30"/>
    <p:sldLayoutId id="2147483970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520077" rtl="0" eaLnBrk="1" latinLnBrk="0" hangingPunct="1">
        <a:lnSpc>
          <a:spcPts val="288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20077" rtl="0" eaLnBrk="1" latinLnBrk="0" hangingPunct="1">
        <a:spcBef>
          <a:spcPts val="0"/>
        </a:spcBef>
        <a:spcAft>
          <a:spcPts val="600"/>
        </a:spcAft>
        <a:buFont typeface="Arial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8920" indent="-178920" algn="l" defTabSz="520077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Lucida Grande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357841" indent="-177343" algn="l" defTabSz="520077" rtl="0" eaLnBrk="1" latinLnBrk="0" hangingPunct="1">
        <a:spcBef>
          <a:spcPts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0294" indent="-260036" algn="l" defTabSz="52007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0380" indent="-260036" algn="l" defTabSz="52007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60463" indent="-260036" algn="l" defTabSz="52007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0549" indent="-260036" algn="l" defTabSz="52007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633" indent="-260036" algn="l" defTabSz="52007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0716" indent="-260036" algn="l" defTabSz="52007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077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168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0253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0337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0421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506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0592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0675" algn="l" defTabSz="52007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6002" y="360001"/>
            <a:ext cx="9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300">
                <a:solidFill>
                  <a:schemeClr val="tx2"/>
                </a:solidFill>
              </a:defRPr>
            </a:lvl1pPr>
          </a:lstStyle>
          <a:p>
            <a:pPr defTabSz="520467" eaLnBrk="1" fontAlgn="auto" hangingPunct="1">
              <a:spcBef>
                <a:spcPts val="0"/>
              </a:spcBef>
              <a:spcAft>
                <a:spcPts val="0"/>
              </a:spcAft>
            </a:pPr>
            <a:fld id="{9331ACC1-413D-FE48-B4EE-A9FEDC87FF37}" type="slidenum"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pPr defTabSz="520467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12838" y="361951"/>
            <a:ext cx="7380000" cy="35438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 defTabSz="5204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srgbClr val="4C4C4C"/>
                </a:solidFill>
                <a:latin typeface="Arial"/>
                <a:cs typeface="+mn-cs"/>
              </a:rPr>
              <a:t>НИТУ «МИСиС» / 2015</a:t>
            </a:r>
            <a:endParaRPr lang="ru-RU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01" y="900004"/>
            <a:ext cx="8460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r>
              <a:rPr lang="en-US" dirty="0" smtClean="0"/>
              <a:t> 24pt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6001" y="1980000"/>
            <a:ext cx="8460000" cy="52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  <a:r>
              <a:rPr lang="en-US" dirty="0" smtClean="0"/>
              <a:t> 14pt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12pt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r>
              <a:rPr lang="en-US" dirty="0" smtClean="0"/>
              <a:t> 10pt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7514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  <p:sldLayoutId id="2147483989" r:id="rId18"/>
    <p:sldLayoutId id="2147483990" r:id="rId19"/>
    <p:sldLayoutId id="2147483991" r:id="rId20"/>
    <p:sldLayoutId id="2147483992" r:id="rId21"/>
    <p:sldLayoutId id="2147483993" r:id="rId22"/>
    <p:sldLayoutId id="2147483994" r:id="rId23"/>
    <p:sldLayoutId id="2147483995" r:id="rId24"/>
    <p:sldLayoutId id="2147483996" r:id="rId25"/>
    <p:sldLayoutId id="2147483997" r:id="rId26"/>
    <p:sldLayoutId id="2147483998" r:id="rId27"/>
    <p:sldLayoutId id="2147483999" r:id="rId28"/>
    <p:sldLayoutId id="2147484000" r:id="rId29"/>
    <p:sldLayoutId id="2147484001" r:id="rId30"/>
    <p:sldLayoutId id="2147484002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520467" rtl="0" eaLnBrk="1" latinLnBrk="0" hangingPunct="1">
        <a:lnSpc>
          <a:spcPts val="288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20467" rtl="0" eaLnBrk="1" latinLnBrk="0" hangingPunct="1">
        <a:spcBef>
          <a:spcPts val="0"/>
        </a:spcBef>
        <a:spcAft>
          <a:spcPts val="600"/>
        </a:spcAft>
        <a:buFont typeface="Arial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79054" indent="-179054" algn="l" defTabSz="520467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Lucida Grande"/>
        <a:buChar char="●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358108" indent="-177473" algn="l" defTabSz="520467" rtl="0" eaLnBrk="1" latinLnBrk="0" hangingPunct="1">
        <a:spcBef>
          <a:spcPts val="0"/>
        </a:spcBef>
        <a:spcAft>
          <a:spcPts val="600"/>
        </a:spcAft>
        <a:buFont typeface="Lucida Grande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1645" indent="-260231" algn="l" defTabSz="52046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2117" indent="-260231" algn="l" defTabSz="52046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862585" indent="-260231" algn="l" defTabSz="52046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057" indent="-260231" algn="l" defTabSz="52046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528" indent="-260231" algn="l" defTabSz="52046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998" indent="-260231" algn="l" defTabSz="52046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67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940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410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881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351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822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293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764" algn="l" defTabSz="52046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азвание 15"/>
          <p:cNvSpPr>
            <a:spLocks noGrp="1"/>
          </p:cNvSpPr>
          <p:nvPr>
            <p:ph type="title"/>
          </p:nvPr>
        </p:nvSpPr>
        <p:spPr>
          <a:xfrm>
            <a:off x="2182779" y="4093863"/>
            <a:ext cx="7580057" cy="2434761"/>
          </a:xfrm>
        </p:spPr>
        <p:txBody>
          <a:bodyPr/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2200" b="1" dirty="0"/>
              <a:t>Председатель Федерального УМО по УГСН 22.00.00 «Технологии материалов», д.т.н., проф. </a:t>
            </a:r>
            <a:br>
              <a:rPr lang="ru-RU" sz="2200" b="1" dirty="0"/>
            </a:br>
            <a:r>
              <a:rPr lang="ru-RU" sz="2200" b="1" dirty="0"/>
              <a:t>В.П. Тарасов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63335" y="1816797"/>
            <a:ext cx="7648321" cy="2308325"/>
          </a:xfrm>
          <a:prstGeom prst="rect">
            <a:avLst/>
          </a:prstGeom>
        </p:spPr>
        <p:txBody>
          <a:bodyPr wrap="square" lIns="91281" tIns="45641" rIns="91281" bIns="45641">
            <a:sp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О ФГОС ВО 3++ направлений подготовки Федерального УМО по УГСН 22.00.00 Технологии материалов; об итогах заседания Координационного Совета по области образования "Инженерное дело, технологии и технические науки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Arial"/>
                <a:ea typeface="+mj-ea"/>
                <a:cs typeface="+mj-cs"/>
              </a:rPr>
              <a:t>"</a:t>
            </a:r>
            <a:endParaRPr lang="ru-RU" sz="23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6383" y="7203287"/>
            <a:ext cx="2232341" cy="307617"/>
          </a:xfrm>
          <a:prstGeom prst="rect">
            <a:avLst/>
          </a:prstGeom>
          <a:noFill/>
        </p:spPr>
        <p:txBody>
          <a:bodyPr wrap="none" lIns="91281" tIns="45641" rIns="91281" bIns="45641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Москва, 27 марта 2019 г.</a:t>
            </a:r>
          </a:p>
        </p:txBody>
      </p:sp>
    </p:spTree>
    <p:extLst>
      <p:ext uri="{BB962C8B-B14F-4D97-AF65-F5344CB8AC3E}">
        <p14:creationId xmlns:p14="http://schemas.microsoft.com/office/powerpoint/2010/main" val="16939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10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33990" y="1014163"/>
            <a:ext cx="9005548" cy="363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4912" tIns="204912" rIns="204912" bIns="204912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sz="4100" b="1" dirty="0">
              <a:solidFill>
                <a:srgbClr val="009FDF">
                  <a:lumMod val="75000"/>
                </a:srgbClr>
              </a:solidFill>
              <a:latin typeface="Verdana" pitchFamily="34" charset="0"/>
            </a:endParaRPr>
          </a:p>
        </p:txBody>
      </p:sp>
      <p:sp>
        <p:nvSpPr>
          <p:cNvPr id="17" name="Дата 2"/>
          <p:cNvSpPr txBox="1">
            <a:spLocks/>
          </p:cNvSpPr>
          <p:nvPr/>
        </p:nvSpPr>
        <p:spPr>
          <a:xfrm>
            <a:off x="0" y="17"/>
            <a:ext cx="7380000" cy="478421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8676002" y="360001"/>
            <a:ext cx="900000" cy="486000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algn="r"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331ACC1-413D-FE48-B4EE-A9FEDC87FF37}" type="slidenum">
              <a:rPr lang="ru-RU" sz="1300">
                <a:solidFill>
                  <a:srgbClr val="4C4C4C"/>
                </a:solidFill>
                <a:latin typeface="Arial"/>
              </a:rPr>
              <a:pPr algn="r" defTabSz="103746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300" dirty="0">
              <a:solidFill>
                <a:srgbClr val="4C4C4C"/>
              </a:solidFill>
              <a:latin typeface="Arial"/>
            </a:endParaRP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166975" y="2445427"/>
            <a:ext cx="4008267" cy="4502973"/>
            <a:chOff x="720" y="2112"/>
            <a:chExt cx="1440" cy="1680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720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037467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009FDF"/>
                </a:solidFill>
                <a:latin typeface="Verdana" pitchFamily="34" charset="0"/>
                <a:ea typeface="宋体" charset="-122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80" y="2173"/>
              <a:ext cx="1284" cy="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ru-RU" sz="1800" b="1" dirty="0"/>
                <a:t>обеспечение научно-методического и учебно-методического сопровождения разработки и реализации образовательных программ, проведение экспертизы их ресурсного обеспечения, в том числе, экспертизы</a:t>
              </a:r>
              <a:r>
                <a:rPr lang="en-US" sz="1800" b="1" dirty="0"/>
                <a:t> </a:t>
              </a:r>
              <a:r>
                <a:rPr lang="ru-RU" sz="1800" b="1" dirty="0"/>
                <a:t>качества учебной литературы с выдачей заключения о рекомендации опубликования;</a:t>
              </a:r>
            </a:p>
          </p:txBody>
        </p:sp>
      </p:grpSp>
      <p:sp>
        <p:nvSpPr>
          <p:cNvPr id="23" name="AutoShape 8"/>
          <p:cNvSpPr>
            <a:spLocks noChangeAspect="1" noChangeArrowheads="1" noTextEdit="1"/>
          </p:cNvSpPr>
          <p:nvPr/>
        </p:nvSpPr>
        <p:spPr bwMode="gray">
          <a:xfrm flipH="1">
            <a:off x="5691331" y="3818703"/>
            <a:ext cx="1063296" cy="114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6222979" y="2282308"/>
            <a:ext cx="4175278" cy="4666119"/>
            <a:chOff x="3504" y="2112"/>
            <a:chExt cx="1440" cy="1680"/>
          </a:xfrm>
        </p:grpSpPr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3504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037467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009FDF"/>
                </a:solidFill>
                <a:latin typeface="Verdana" pitchFamily="34" charset="0"/>
                <a:ea typeface="宋体" charset="-122"/>
              </a:endParaRPr>
            </a:p>
          </p:txBody>
        </p:sp>
        <p:sp>
          <p:nvSpPr>
            <p:cNvPr id="36" name="Text Box 21"/>
            <p:cNvSpPr txBox="1">
              <a:spLocks noChangeArrowheads="1"/>
            </p:cNvSpPr>
            <p:nvPr/>
          </p:nvSpPr>
          <p:spPr bwMode="auto">
            <a:xfrm>
              <a:off x="3590" y="2146"/>
              <a:ext cx="1284" cy="1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обеспечение научно-методического и учебно-методического сопровождения разработки и реализации образовательных программ</a:t>
              </a:r>
              <a:r>
                <a:rPr lang="ru-RU" sz="1800" dirty="0">
                  <a:solidFill>
                    <a:srgbClr val="000000"/>
                  </a:solidFill>
                </a:rPr>
                <a:t>, </a:t>
              </a:r>
              <a:r>
                <a:rPr lang="ru-RU" sz="1800" b="1" i="1" dirty="0">
                  <a:solidFill>
                    <a:srgbClr val="FF0000"/>
                  </a:solidFill>
                </a:rPr>
                <a:t>в том числе, проведение экспертизы качества учебных изданий </a:t>
              </a:r>
              <a:r>
                <a:rPr lang="ru-RU" sz="1800" b="1" dirty="0"/>
                <a:t>с выдачей заключения о рекомендации использования при реализации образовательных программ высшего образования </a:t>
              </a:r>
              <a:r>
                <a:rPr lang="ru-RU" sz="1800" b="1" dirty="0">
                  <a:solidFill>
                    <a:srgbClr val="FF0000"/>
                  </a:solidFill>
                </a:rPr>
                <a:t>(</a:t>
              </a:r>
              <a:r>
                <a:rPr lang="ru-RU" sz="1800" b="1" i="1" dirty="0">
                  <a:solidFill>
                    <a:srgbClr val="FF0000"/>
                  </a:solidFill>
                </a:rPr>
                <a:t>грифа учебно-методического объединения);</a:t>
              </a:r>
              <a:endParaRPr lang="ru-RU" sz="1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Freeform 9"/>
          <p:cNvSpPr>
            <a:spLocks/>
          </p:cNvSpPr>
          <p:nvPr/>
        </p:nvSpPr>
        <p:spPr bwMode="gray">
          <a:xfrm flipH="1">
            <a:off x="4358406" y="3727348"/>
            <a:ext cx="1703043" cy="135030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pic>
        <p:nvPicPr>
          <p:cNvPr id="1026" name="Picture 2" descr="C:\Documents and Settings\Пользователь\Мои документы\upside-down-flat-wave-08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33"/>
            <a:ext cx="10688638" cy="2008693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670075" y="630226"/>
            <a:ext cx="6847457" cy="751439"/>
          </a:xfrm>
          <a:prstGeom prst="rect">
            <a:avLst/>
          </a:prstGeom>
          <a:noFill/>
        </p:spPr>
        <p:txBody>
          <a:bodyPr wrap="square" lIns="104095" tIns="52046" rIns="104095" bIns="52046" rtlCol="0">
            <a:spAutoFit/>
          </a:bodyPr>
          <a:lstStyle/>
          <a:p>
            <a:pPr algn="ctr" defTabSz="10374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  <a:latin typeface="Verdana" pitchFamily="34" charset="0"/>
              </a:rPr>
              <a:t>Предлагаемые Координационным советом изменения в функционале Федеральных УМО</a:t>
            </a:r>
          </a:p>
        </p:txBody>
      </p:sp>
    </p:spTree>
    <p:extLst>
      <p:ext uri="{BB962C8B-B14F-4D97-AF65-F5344CB8AC3E}">
        <p14:creationId xmlns:p14="http://schemas.microsoft.com/office/powerpoint/2010/main" val="230871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11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33990" y="954999"/>
            <a:ext cx="9005548" cy="363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4912" tIns="204912" rIns="204912" bIns="204912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sz="4100" b="1" dirty="0">
              <a:solidFill>
                <a:srgbClr val="009FDF">
                  <a:lumMod val="75000"/>
                </a:srgbClr>
              </a:solidFill>
              <a:latin typeface="Verdana" pitchFamily="34" charset="0"/>
            </a:endParaRPr>
          </a:p>
        </p:txBody>
      </p:sp>
      <p:sp>
        <p:nvSpPr>
          <p:cNvPr id="17" name="Дата 2"/>
          <p:cNvSpPr txBox="1">
            <a:spLocks/>
          </p:cNvSpPr>
          <p:nvPr/>
        </p:nvSpPr>
        <p:spPr>
          <a:xfrm>
            <a:off x="0" y="17"/>
            <a:ext cx="7380000" cy="478421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8676002" y="360001"/>
            <a:ext cx="900000" cy="486000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algn="r"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331ACC1-413D-FE48-B4EE-A9FEDC87FF37}" type="slidenum">
              <a:rPr lang="ru-RU" sz="1300">
                <a:solidFill>
                  <a:srgbClr val="4C4C4C"/>
                </a:solidFill>
                <a:latin typeface="Arial"/>
              </a:rPr>
              <a:pPr algn="r" defTabSz="103746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300" dirty="0">
              <a:solidFill>
                <a:srgbClr val="4C4C4C"/>
              </a:solidFill>
              <a:latin typeface="Arial"/>
            </a:endParaRP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313440" y="2175680"/>
            <a:ext cx="4008267" cy="3940859"/>
            <a:chOff x="720" y="2112"/>
            <a:chExt cx="1440" cy="1680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720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037467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009FDF"/>
                </a:solidFill>
                <a:latin typeface="Verdana" pitchFamily="34" charset="0"/>
                <a:ea typeface="宋体" charset="-122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80" y="2303"/>
              <a:ext cx="1284" cy="1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/>
              <a:r>
                <a:rPr lang="ru-RU" sz="1800" b="1" dirty="0"/>
                <a:t>участие в экспертизе содержания и фондов оценочных средств открытых онлайн курсов и формирование рекомендаций по их использованию при реализации образовательных программ высшего образования;</a:t>
              </a:r>
            </a:p>
          </p:txBody>
        </p:sp>
      </p:grpSp>
      <p:sp>
        <p:nvSpPr>
          <p:cNvPr id="23" name="AutoShape 8"/>
          <p:cNvSpPr>
            <a:spLocks noChangeAspect="1" noChangeArrowheads="1" noTextEdit="1"/>
          </p:cNvSpPr>
          <p:nvPr/>
        </p:nvSpPr>
        <p:spPr bwMode="gray">
          <a:xfrm flipH="1">
            <a:off x="5691331" y="3818703"/>
            <a:ext cx="1063296" cy="114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6222979" y="2282284"/>
            <a:ext cx="4175278" cy="3871774"/>
            <a:chOff x="3504" y="2112"/>
            <a:chExt cx="1440" cy="1680"/>
          </a:xfrm>
        </p:grpSpPr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3504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037467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009FDF"/>
                </a:solidFill>
                <a:latin typeface="Verdana" pitchFamily="34" charset="0"/>
                <a:ea typeface="宋体" charset="-122"/>
              </a:endParaRPr>
            </a:p>
          </p:txBody>
        </p:sp>
        <p:sp>
          <p:nvSpPr>
            <p:cNvPr id="36" name="Text Box 21"/>
            <p:cNvSpPr txBox="1">
              <a:spLocks noChangeArrowheads="1"/>
            </p:cNvSpPr>
            <p:nvPr/>
          </p:nvSpPr>
          <p:spPr bwMode="auto">
            <a:xfrm>
              <a:off x="3590" y="2316"/>
              <a:ext cx="1284" cy="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800" b="1" dirty="0"/>
                <a:t>участие в</a:t>
              </a:r>
              <a:r>
                <a:rPr lang="ru-RU" sz="1800" dirty="0"/>
                <a:t> </a:t>
              </a:r>
              <a:r>
                <a:rPr lang="ru-RU" sz="1800" b="1" dirty="0"/>
                <a:t>экспертизе содержания и фондов оценочных</a:t>
              </a:r>
              <a:r>
                <a:rPr lang="ru-RU" sz="1800" b="1" i="1" dirty="0">
                  <a:solidFill>
                    <a:srgbClr val="FF0000"/>
                  </a:solidFill>
                </a:rPr>
                <a:t> </a:t>
              </a:r>
              <a:r>
                <a:rPr lang="ru-RU" sz="1800" b="1" dirty="0"/>
                <a:t>средств открытых онлайн курсов и формирование рекомендаций по их использованию при реализации образовательных программ высшего образования </a:t>
              </a:r>
              <a:r>
                <a:rPr lang="ru-RU" sz="1800" b="1" i="1" dirty="0">
                  <a:solidFill>
                    <a:srgbClr val="FF0000"/>
                  </a:solidFill>
                </a:rPr>
                <a:t>(грифа учебно-методического объединения)</a:t>
              </a:r>
              <a:endParaRPr lang="ru-RU" sz="1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Freeform 9"/>
          <p:cNvSpPr>
            <a:spLocks/>
          </p:cNvSpPr>
          <p:nvPr/>
        </p:nvSpPr>
        <p:spPr bwMode="gray">
          <a:xfrm flipH="1">
            <a:off x="4466195" y="3629672"/>
            <a:ext cx="1756279" cy="132995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pic>
        <p:nvPicPr>
          <p:cNvPr id="1026" name="Picture 2" descr="C:\Documents and Settings\Пользователь\Мои документы\upside-down-flat-wave-08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5570"/>
            <a:ext cx="10688638" cy="138129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670075" y="630226"/>
            <a:ext cx="6847457" cy="751439"/>
          </a:xfrm>
          <a:prstGeom prst="rect">
            <a:avLst/>
          </a:prstGeom>
          <a:noFill/>
        </p:spPr>
        <p:txBody>
          <a:bodyPr wrap="square" lIns="104095" tIns="52046" rIns="104095" bIns="52046" rtlCol="0">
            <a:spAutoFit/>
          </a:bodyPr>
          <a:lstStyle/>
          <a:p>
            <a:pPr algn="ctr" defTabSz="10374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  <a:latin typeface="Verdana" pitchFamily="34" charset="0"/>
              </a:rPr>
              <a:t>Предлагаемые Координационным советом изменения в функционале Федеральных УМО</a:t>
            </a:r>
            <a:endParaRPr lang="ru-RU" dirty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1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12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33990" y="954999"/>
            <a:ext cx="9005548" cy="363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4912" tIns="204912" rIns="204912" bIns="204912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sz="4100" b="1" dirty="0">
              <a:solidFill>
                <a:srgbClr val="009FDF">
                  <a:lumMod val="75000"/>
                </a:srgbClr>
              </a:solidFill>
              <a:latin typeface="Verdana" pitchFamily="34" charset="0"/>
            </a:endParaRPr>
          </a:p>
        </p:txBody>
      </p:sp>
      <p:sp>
        <p:nvSpPr>
          <p:cNvPr id="17" name="Дата 2"/>
          <p:cNvSpPr txBox="1">
            <a:spLocks/>
          </p:cNvSpPr>
          <p:nvPr/>
        </p:nvSpPr>
        <p:spPr>
          <a:xfrm>
            <a:off x="0" y="17"/>
            <a:ext cx="7380000" cy="478421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8676002" y="360001"/>
            <a:ext cx="900000" cy="486000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algn="r"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331ACC1-413D-FE48-B4EE-A9FEDC87FF37}" type="slidenum">
              <a:rPr lang="ru-RU" sz="1300">
                <a:solidFill>
                  <a:srgbClr val="4C4C4C"/>
                </a:solidFill>
                <a:latin typeface="Arial"/>
              </a:rPr>
              <a:pPr algn="r" defTabSz="103746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300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23" name="AutoShape 8"/>
          <p:cNvSpPr>
            <a:spLocks noChangeAspect="1" noChangeArrowheads="1" noTextEdit="1"/>
          </p:cNvSpPr>
          <p:nvPr/>
        </p:nvSpPr>
        <p:spPr bwMode="gray">
          <a:xfrm flipH="1">
            <a:off x="5691331" y="3818703"/>
            <a:ext cx="1063296" cy="114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4500725" y="2480080"/>
            <a:ext cx="5075278" cy="3818148"/>
            <a:chOff x="3504" y="2112"/>
            <a:chExt cx="1440" cy="1680"/>
          </a:xfrm>
        </p:grpSpPr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3504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037467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009FDF"/>
                </a:solidFill>
                <a:latin typeface="Verdana" pitchFamily="34" charset="0"/>
                <a:ea typeface="宋体" charset="-122"/>
              </a:endParaRPr>
            </a:p>
          </p:txBody>
        </p:sp>
        <p:sp>
          <p:nvSpPr>
            <p:cNvPr id="36" name="Text Box 21"/>
            <p:cNvSpPr txBox="1">
              <a:spLocks noChangeArrowheads="1"/>
            </p:cNvSpPr>
            <p:nvPr/>
          </p:nvSpPr>
          <p:spPr bwMode="auto">
            <a:xfrm>
              <a:off x="3590" y="2316"/>
              <a:ext cx="1284" cy="1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b="1" dirty="0"/>
                <a:t>рекомендация </a:t>
              </a:r>
              <a:r>
                <a:rPr lang="ru-RU" b="1" i="1" dirty="0">
                  <a:solidFill>
                    <a:srgbClr val="FF0000"/>
                  </a:solidFill>
                </a:rPr>
                <a:t>претендентов на установление полномочий эксперта</a:t>
              </a:r>
              <a:r>
                <a:rPr lang="ru-RU" b="1" i="1" dirty="0"/>
                <a:t> </a:t>
              </a:r>
              <a:r>
                <a:rPr lang="ru-RU" b="1" dirty="0"/>
                <a:t>для проведения государственной </a:t>
              </a:r>
              <a:r>
                <a:rPr lang="ru-RU" b="1" dirty="0" err="1"/>
                <a:t>аккредитационной</a:t>
              </a:r>
              <a:r>
                <a:rPr lang="ru-RU" b="1" dirty="0"/>
                <a:t> экспертизы;</a:t>
              </a:r>
            </a:p>
          </p:txBody>
        </p:sp>
      </p:grpSp>
      <p:sp>
        <p:nvSpPr>
          <p:cNvPr id="37" name="Freeform 9"/>
          <p:cNvSpPr>
            <a:spLocks/>
          </p:cNvSpPr>
          <p:nvPr/>
        </p:nvSpPr>
        <p:spPr bwMode="gray">
          <a:xfrm flipH="1">
            <a:off x="2209247" y="3396363"/>
            <a:ext cx="1756279" cy="132995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</a:endParaRPr>
          </a:p>
        </p:txBody>
      </p:sp>
      <p:pic>
        <p:nvPicPr>
          <p:cNvPr id="1026" name="Picture 2" descr="C:\Documents and Settings\Пользователь\Мои документы\upside-down-flat-wave-08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5570"/>
            <a:ext cx="10688638" cy="138129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670075" y="630226"/>
            <a:ext cx="6847457" cy="751439"/>
          </a:xfrm>
          <a:prstGeom prst="rect">
            <a:avLst/>
          </a:prstGeom>
          <a:noFill/>
        </p:spPr>
        <p:txBody>
          <a:bodyPr wrap="square" lIns="104095" tIns="52046" rIns="104095" bIns="52046" rtlCol="0">
            <a:spAutoFit/>
          </a:bodyPr>
          <a:lstStyle/>
          <a:p>
            <a:pPr algn="ctr" defTabSz="10374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  <a:latin typeface="Verdana" pitchFamily="34" charset="0"/>
              </a:rPr>
              <a:t>Предлагаемые Координационным советом изменения в функционале Федеральных УМО</a:t>
            </a:r>
            <a:endParaRPr lang="ru-RU" dirty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2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8257" y="3556228"/>
            <a:ext cx="8459787" cy="900111"/>
          </a:xfrm>
        </p:spPr>
        <p:txBody>
          <a:bodyPr/>
          <a:lstStyle/>
          <a:p>
            <a:pPr algn="ctr"/>
            <a:r>
              <a:rPr lang="ru-RU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00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2</a:t>
            </a:fld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33985" y="1260457"/>
            <a:ext cx="9005548" cy="363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4912" tIns="204912" rIns="204912" bIns="204912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sz="4100" b="1" dirty="0">
              <a:solidFill>
                <a:srgbClr val="009FDF">
                  <a:lumMod val="75000"/>
                </a:srgb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7" name="Дата 2"/>
          <p:cNvSpPr txBox="1">
            <a:spLocks/>
          </p:cNvSpPr>
          <p:nvPr/>
        </p:nvSpPr>
        <p:spPr>
          <a:xfrm>
            <a:off x="0" y="17"/>
            <a:ext cx="7380000" cy="478421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8676002" y="360001"/>
            <a:ext cx="900000" cy="486000"/>
          </a:xfrm>
          <a:prstGeom prst="rect">
            <a:avLst/>
          </a:prstGeom>
        </p:spPr>
        <p:txBody>
          <a:bodyPr vert="horz" lIns="0" tIns="0" rIns="0" bIns="0" rtlCol="0" anchor="t" anchorCtr="0"/>
          <a:lstStyle/>
          <a:p>
            <a:pPr algn="r" defTabSz="103746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331ACC1-413D-FE48-B4EE-A9FEDC87FF37}" type="slidenum">
              <a:rPr lang="ru-RU" sz="1300">
                <a:solidFill>
                  <a:srgbClr val="4C4C4C"/>
                </a:solidFill>
                <a:latin typeface="Arial"/>
                <a:cs typeface="+mn-cs"/>
              </a:rPr>
              <a:pPr algn="r" defTabSz="103746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300" dirty="0">
              <a:solidFill>
                <a:srgbClr val="4C4C4C"/>
              </a:solidFill>
              <a:latin typeface="Arial"/>
              <a:cs typeface="+mn-cs"/>
            </a:endParaRP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166975" y="2691811"/>
            <a:ext cx="4008267" cy="4319621"/>
            <a:chOff x="720" y="2112"/>
            <a:chExt cx="1440" cy="1680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720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037467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009FDF"/>
                </a:solidFill>
                <a:latin typeface="Verdana" pitchFamily="34" charset="0"/>
                <a:ea typeface="宋体" charset="-122"/>
                <a:cs typeface="+mn-cs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80" y="2173"/>
              <a:ext cx="1284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1037467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800" b="1" dirty="0">
                  <a:solidFill>
                    <a:srgbClr val="009FDF">
                      <a:lumMod val="75000"/>
                    </a:srgbClr>
                  </a:solidFill>
                  <a:latin typeface="Arial"/>
                  <a:cs typeface="+mn-cs"/>
                </a:rPr>
                <a:t>Обеспечение участия педагогических, научных работников, представителей работодателей в разработке ФГОС ВО, </a:t>
              </a:r>
              <a:r>
                <a:rPr lang="ru-RU" sz="1800" b="1" dirty="0" err="1">
                  <a:solidFill>
                    <a:srgbClr val="009FDF">
                      <a:lumMod val="75000"/>
                    </a:srgbClr>
                  </a:solidFill>
                  <a:latin typeface="Arial"/>
                  <a:cs typeface="+mn-cs"/>
                </a:rPr>
                <a:t>ПрООП</a:t>
              </a:r>
              <a:r>
                <a:rPr lang="ru-RU" sz="1800" b="1" dirty="0">
                  <a:solidFill>
                    <a:srgbClr val="009FDF">
                      <a:lumMod val="75000"/>
                    </a:srgbClr>
                  </a:solidFill>
                  <a:latin typeface="Arial"/>
                  <a:cs typeface="+mn-cs"/>
                </a:rPr>
                <a:t>, координации действий организаций, осуществляющих образовательную деятельность, в обеспечении качества и развития содержания образования</a:t>
              </a:r>
            </a:p>
          </p:txBody>
        </p:sp>
      </p:grpSp>
      <p:sp>
        <p:nvSpPr>
          <p:cNvPr id="22" name="Freeform 7"/>
          <p:cNvSpPr>
            <a:spLocks/>
          </p:cNvSpPr>
          <p:nvPr/>
        </p:nvSpPr>
        <p:spPr bwMode="gray">
          <a:xfrm>
            <a:off x="4175242" y="2678501"/>
            <a:ext cx="1055875" cy="113802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  <a:cs typeface="+mn-cs"/>
            </a:endParaRPr>
          </a:p>
        </p:txBody>
      </p:sp>
      <p:sp>
        <p:nvSpPr>
          <p:cNvPr id="23" name="AutoShape 8"/>
          <p:cNvSpPr>
            <a:spLocks noChangeAspect="1" noChangeArrowheads="1" noTextEdit="1"/>
          </p:cNvSpPr>
          <p:nvPr/>
        </p:nvSpPr>
        <p:spPr bwMode="gray">
          <a:xfrm flipH="1">
            <a:off x="5691331" y="3818703"/>
            <a:ext cx="1063296" cy="114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  <a:cs typeface="+mn-cs"/>
            </a:endParaRPr>
          </a:p>
        </p:txBody>
      </p: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6346386" y="2757299"/>
            <a:ext cx="4175278" cy="4236395"/>
            <a:chOff x="3504" y="2112"/>
            <a:chExt cx="1440" cy="1680"/>
          </a:xfrm>
        </p:grpSpPr>
        <p:sp>
          <p:nvSpPr>
            <p:cNvPr id="35" name="AutoShape 3"/>
            <p:cNvSpPr>
              <a:spLocks noChangeArrowheads="1"/>
            </p:cNvSpPr>
            <p:nvPr/>
          </p:nvSpPr>
          <p:spPr bwMode="auto">
            <a:xfrm>
              <a:off x="3504" y="2112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037467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009FDF"/>
                </a:solidFill>
                <a:latin typeface="Verdana" pitchFamily="34" charset="0"/>
                <a:ea typeface="宋体" charset="-122"/>
                <a:cs typeface="+mn-cs"/>
              </a:endParaRPr>
            </a:p>
          </p:txBody>
        </p:sp>
        <p:sp>
          <p:nvSpPr>
            <p:cNvPr id="36" name="Text Box 21"/>
            <p:cNvSpPr txBox="1">
              <a:spLocks noChangeArrowheads="1"/>
            </p:cNvSpPr>
            <p:nvPr/>
          </p:nvSpPr>
          <p:spPr bwMode="auto">
            <a:xfrm>
              <a:off x="3590" y="2146"/>
              <a:ext cx="1284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1037467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300" b="1" dirty="0">
                  <a:solidFill>
                    <a:srgbClr val="009FDF">
                      <a:lumMod val="75000"/>
                    </a:srgbClr>
                  </a:solidFill>
                  <a:latin typeface="Arial"/>
                  <a:cs typeface="+mn-cs"/>
                </a:rPr>
                <a:t>Учебно-методические объединения в системе образования создаются федеральными органами исполнительной власти и органами</a:t>
              </a:r>
            </a:p>
          </p:txBody>
        </p:sp>
      </p:grpSp>
      <p:sp>
        <p:nvSpPr>
          <p:cNvPr id="37" name="Freeform 9"/>
          <p:cNvSpPr>
            <a:spLocks/>
          </p:cNvSpPr>
          <p:nvPr/>
        </p:nvSpPr>
        <p:spPr bwMode="gray">
          <a:xfrm flipH="1">
            <a:off x="5344319" y="2678501"/>
            <a:ext cx="1055874" cy="113802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 lIns="104095" tIns="52046" rIns="104095" bIns="52046"/>
          <a:lstStyle/>
          <a:p>
            <a:pPr defTabSz="10374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  <a:latin typeface="Arial"/>
              <a:cs typeface="+mn-cs"/>
            </a:endParaRPr>
          </a:p>
        </p:txBody>
      </p:sp>
      <p:pic>
        <p:nvPicPr>
          <p:cNvPr id="1026" name="Picture 2" descr="C:\Documents and Settings\Пользователь\Мои документы\upside-down-flat-wave-08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33"/>
            <a:ext cx="10688638" cy="2008693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670075" y="630226"/>
            <a:ext cx="6847457" cy="751439"/>
          </a:xfrm>
          <a:prstGeom prst="rect">
            <a:avLst/>
          </a:prstGeom>
          <a:noFill/>
        </p:spPr>
        <p:txBody>
          <a:bodyPr wrap="square" lIns="104095" tIns="52046" rIns="104095" bIns="52046" rtlCol="0">
            <a:spAutoFit/>
          </a:bodyPr>
          <a:lstStyle/>
          <a:p>
            <a:pPr algn="ctr" defTabSz="10374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  <a:latin typeface="Verdana" pitchFamily="34" charset="0"/>
                <a:cs typeface="+mn-cs"/>
              </a:rPr>
              <a:t>Федеральный закон «Об образовании </a:t>
            </a:r>
          </a:p>
          <a:p>
            <a:pPr algn="ctr" defTabSz="10374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  <a:latin typeface="Verdana" pitchFamily="34" charset="0"/>
                <a:cs typeface="+mn-cs"/>
              </a:rPr>
              <a:t>в Российской Федерации»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35018" y="1811926"/>
            <a:ext cx="9102107" cy="751439"/>
          </a:xfrm>
          <a:prstGeom prst="rect">
            <a:avLst/>
          </a:prstGeom>
        </p:spPr>
        <p:txBody>
          <a:bodyPr wrap="square" lIns="104095" tIns="52046" rIns="104095" bIns="52046">
            <a:spAutoFit/>
          </a:bodyPr>
          <a:lstStyle/>
          <a:p>
            <a:pPr algn="ctr" defTabSz="10374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407EC9">
                    <a:lumMod val="50000"/>
                  </a:srgbClr>
                </a:solidFill>
                <a:latin typeface="Arial"/>
                <a:cs typeface="+mn-cs"/>
              </a:rPr>
              <a:t>Статья 19. Научно-методическое и ресурсное обеспечение системы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16270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C4C4C"/>
                </a:solidFill>
              </a:rPr>
              <a:t>НИТУ «МИСиС» / 2019</a:t>
            </a:r>
            <a:endParaRPr lang="ru-RU" dirty="0">
              <a:solidFill>
                <a:srgbClr val="4C4C4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1ACC1-413D-FE48-B4EE-A9FEDC87FF37}" type="slidenum">
              <a:rPr lang="ru-RU" smtClean="0">
                <a:solidFill>
                  <a:srgbClr val="4C4C4C"/>
                </a:solidFill>
              </a:rPr>
              <a:pPr/>
              <a:t>3</a:t>
            </a:fld>
            <a:endParaRPr lang="ru-RU" dirty="0">
              <a:solidFill>
                <a:srgbClr val="4C4C4C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922666" y="393875"/>
            <a:ext cx="4009713" cy="1578332"/>
            <a:chOff x="3427787" y="2141903"/>
            <a:chExt cx="1431233" cy="143123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Овал 6"/>
            <p:cNvSpPr/>
            <p:nvPr/>
          </p:nvSpPr>
          <p:spPr>
            <a:xfrm>
              <a:off x="3427787" y="2141903"/>
              <a:ext cx="1431233" cy="143123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3696046" y="2356217"/>
              <a:ext cx="953375" cy="935882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607816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sz="1800" dirty="0">
                  <a:solidFill>
                    <a:prstClr val="white"/>
                  </a:solidFill>
                </a:rPr>
                <a:t>Координационные Советы по областям образования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50488" y="2284600"/>
            <a:ext cx="3173173" cy="945363"/>
            <a:chOff x="1950249" y="664365"/>
            <a:chExt cx="1288110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013129" y="727245"/>
              <a:ext cx="1162350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810423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Здравоохранение и медицинские науки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757722" y="2284600"/>
            <a:ext cx="3173173" cy="945363"/>
            <a:chOff x="1950249" y="664365"/>
            <a:chExt cx="1288110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013129" y="727245"/>
              <a:ext cx="1162350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1038495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Инженерное дело, технологии и технические науки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264956" y="2284600"/>
            <a:ext cx="3173173" cy="945363"/>
            <a:chOff x="1950249" y="664365"/>
            <a:chExt cx="1288110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013129" y="727245"/>
              <a:ext cx="1162350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104197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prstClr val="white"/>
                  </a:solidFill>
                </a:rPr>
                <a:t>Математические и естественные науки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66978" y="3623864"/>
            <a:ext cx="3173210" cy="945363"/>
            <a:chOff x="1950249" y="664365"/>
            <a:chExt cx="1288125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013129" y="727246"/>
              <a:ext cx="1225245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1038495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Сельское хозяйство и сельскохозяйственные науки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757722" y="3623864"/>
            <a:ext cx="3173173" cy="945363"/>
            <a:chOff x="1950249" y="664365"/>
            <a:chExt cx="1288110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2013129" y="727245"/>
              <a:ext cx="1162350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1038495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Образование и педагогические науки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348461" y="3623864"/>
            <a:ext cx="3173173" cy="945363"/>
            <a:chOff x="1950249" y="664365"/>
            <a:chExt cx="1288110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013129" y="727245"/>
              <a:ext cx="1162350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1038495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Науки и общество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087611" y="4805568"/>
            <a:ext cx="3173173" cy="945363"/>
            <a:chOff x="1950249" y="664365"/>
            <a:chExt cx="1288110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2013129" y="727245"/>
              <a:ext cx="1162350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defTabSz="1038495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Гуманитарные науки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594844" y="4805568"/>
            <a:ext cx="3173173" cy="945363"/>
            <a:chOff x="1950249" y="664365"/>
            <a:chExt cx="1288110" cy="12881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1950249" y="664365"/>
              <a:ext cx="1288110" cy="128811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2013129" y="727245"/>
              <a:ext cx="1162350" cy="11623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defTabSz="1038495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prstClr val="white"/>
                  </a:solidFill>
                </a:rPr>
                <a:t>Искусство и культура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41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00997" y="1181677"/>
          <a:ext cx="7125759" cy="512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6429891" y="2048260"/>
          <a:ext cx="3813396" cy="350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Двойная стрелка влево/вверх 7"/>
          <p:cNvSpPr/>
          <p:nvPr/>
        </p:nvSpPr>
        <p:spPr>
          <a:xfrm>
            <a:off x="6012363" y="5041910"/>
            <a:ext cx="1586606" cy="866583"/>
          </a:xfrm>
          <a:prstGeom prst="left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 defTabSz="10392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>
                  <a:lumMod val="75000"/>
                </a:srgbClr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93196" y="127799"/>
            <a:ext cx="9788528" cy="65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274" tIns="52138" rIns="104274" bIns="52138">
            <a:spAutoFit/>
          </a:bodyPr>
          <a:lstStyle/>
          <a:p>
            <a:pPr defTabSz="10392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rgbClr val="009FDF">
                    <a:lumMod val="75000"/>
                  </a:srgbClr>
                </a:solidFill>
                <a:latin typeface="Verdana" pitchFamily="34" charset="0"/>
                <a:cs typeface="+mn-cs"/>
              </a:rPr>
              <a:t>Взаимодействие Федеральных УМО</a:t>
            </a:r>
            <a:endParaRPr lang="fr-FR" sz="3600" dirty="0">
              <a:solidFill>
                <a:srgbClr val="009FDF">
                  <a:lumMod val="75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9" name="Двойная стрелка влево/вверх 8"/>
          <p:cNvSpPr/>
          <p:nvPr/>
        </p:nvSpPr>
        <p:spPr>
          <a:xfrm rot="10800000" flipH="1">
            <a:off x="6012363" y="1654358"/>
            <a:ext cx="1586606" cy="866583"/>
          </a:xfrm>
          <a:prstGeom prst="left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 defTabSz="1039267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49205661"/>
              </p:ext>
            </p:extLst>
          </p:nvPr>
        </p:nvGraphicFramePr>
        <p:xfrm>
          <a:off x="166975" y="236314"/>
          <a:ext cx="10271185" cy="6775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20592" y="630216"/>
            <a:ext cx="6763951" cy="78780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 defTabSz="10392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</a:rPr>
              <a:t>КС «Инженерное дело, технологии и технические науки»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066052"/>
            <a:ext cx="3841256" cy="11029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 defTabSz="10392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</a:rPr>
              <a:t>28.00.00 </a:t>
            </a:r>
            <a:r>
              <a:rPr lang="ru-RU" dirty="0" err="1">
                <a:solidFill>
                  <a:prstClr val="white"/>
                </a:solidFill>
              </a:rPr>
              <a:t>Нанотехнологии</a:t>
            </a:r>
            <a:r>
              <a:rPr lang="ru-RU" dirty="0">
                <a:solidFill>
                  <a:prstClr val="white"/>
                </a:solidFill>
              </a:rPr>
              <a:t> и </a:t>
            </a:r>
            <a:r>
              <a:rPr lang="ru-RU" dirty="0" err="1">
                <a:solidFill>
                  <a:prstClr val="white"/>
                </a:solidFill>
              </a:rPr>
              <a:t>наноматериалы</a:t>
            </a:r>
            <a:r>
              <a:rPr lang="ru-RU" dirty="0">
                <a:solidFill>
                  <a:prstClr val="white"/>
                </a:solidFill>
              </a:rPr>
              <a:t>, </a:t>
            </a:r>
          </a:p>
          <a:p>
            <a:pPr algn="ctr" defTabSz="10392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</a:rPr>
              <a:t>Астахов М.В.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96903" y="6144832"/>
            <a:ext cx="3841256" cy="11029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 defTabSz="103926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prstClr val="white"/>
                </a:solidFill>
              </a:rPr>
              <a:t>20.00.00 Техносферная безопасность и  </a:t>
            </a:r>
            <a:r>
              <a:rPr lang="ru-RU" sz="1800" dirty="0" err="1">
                <a:solidFill>
                  <a:prstClr val="white"/>
                </a:solidFill>
              </a:rPr>
              <a:t>природообустройство</a:t>
            </a:r>
            <a:r>
              <a:rPr lang="ru-RU" sz="1800" dirty="0">
                <a:solidFill>
                  <a:prstClr val="white"/>
                </a:solidFill>
              </a:rPr>
              <a:t>, </a:t>
            </a:r>
            <a:r>
              <a:rPr lang="ru-RU" sz="1800" dirty="0" err="1">
                <a:solidFill>
                  <a:prstClr val="white"/>
                </a:solidFill>
              </a:rPr>
              <a:t>Овчинникова</a:t>
            </a:r>
            <a:r>
              <a:rPr lang="ru-RU" sz="1800" dirty="0">
                <a:solidFill>
                  <a:prstClr val="white"/>
                </a:solidFill>
              </a:rPr>
              <a:t> Т.И.</a:t>
            </a:r>
          </a:p>
        </p:txBody>
      </p:sp>
    </p:spTree>
    <p:extLst>
      <p:ext uri="{BB962C8B-B14F-4D97-AF65-F5344CB8AC3E}">
        <p14:creationId xmlns:p14="http://schemas.microsoft.com/office/powerpoint/2010/main" val="83795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0514" y="148313"/>
            <a:ext cx="4443459" cy="461505"/>
          </a:xfrm>
          <a:prstGeom prst="rect">
            <a:avLst/>
          </a:prstGeom>
        </p:spPr>
        <p:txBody>
          <a:bodyPr wrap="none" lIns="91281" tIns="45641" rIns="91281" bIns="45641">
            <a:spAutoFit/>
          </a:bodyPr>
          <a:lstStyle/>
          <a:p>
            <a:r>
              <a:rPr lang="ru-RU" sz="2400" b="1" dirty="0"/>
              <a:t>УТВЕРЖДЕННЫЕ ФГОС 3++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86" y="609610"/>
            <a:ext cx="9535885" cy="631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9660" y="3454423"/>
            <a:ext cx="638627" cy="830997"/>
          </a:xfrm>
          <a:prstGeom prst="rect">
            <a:avLst/>
          </a:prstGeom>
          <a:noFill/>
        </p:spPr>
        <p:txBody>
          <a:bodyPr wrap="square" lIns="91281" tIns="45641" rIns="91281" bIns="45641" rtlCol="0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742" y="3280238"/>
            <a:ext cx="3169814" cy="415349"/>
          </a:xfrm>
          <a:prstGeom prst="rect">
            <a:avLst/>
          </a:prstGeom>
          <a:solidFill>
            <a:schemeClr val="accent1">
              <a:lumMod val="60000"/>
              <a:lumOff val="40000"/>
              <a:alpha val="7000"/>
            </a:schemeClr>
          </a:solidFill>
        </p:spPr>
        <p:txBody>
          <a:bodyPr wrap="square" lIns="91292" tIns="45646" rIns="91292" bIns="45646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85143" y="3367321"/>
            <a:ext cx="3373013" cy="241281"/>
          </a:xfrm>
          <a:prstGeom prst="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6" tIns="45663" rIns="91326" bIns="4566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5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5018" y="551442"/>
            <a:ext cx="9482592" cy="415361"/>
          </a:xfrm>
          <a:prstGeom prst="rect">
            <a:avLst/>
          </a:prstGeom>
        </p:spPr>
        <p:txBody>
          <a:bodyPr wrap="square" lIns="91304" tIns="45652" rIns="91304" bIns="45652">
            <a:spAutoFit/>
          </a:bodyPr>
          <a:lstStyle/>
          <a:p>
            <a:pPr algn="ctr"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9FDF"/>
                </a:solidFill>
                <a:cs typeface="+mn-cs"/>
              </a:rPr>
              <a:t>Федеральным </a:t>
            </a:r>
            <a:r>
              <a:rPr lang="ru-RU" dirty="0">
                <a:solidFill>
                  <a:srgbClr val="009FDF"/>
                </a:solidFill>
                <a:cs typeface="+mn-cs"/>
              </a:rPr>
              <a:t>УМО </a:t>
            </a:r>
            <a:r>
              <a:rPr lang="ru-RU" dirty="0" smtClean="0">
                <a:solidFill>
                  <a:srgbClr val="009FDF"/>
                </a:solidFill>
                <a:cs typeface="+mn-cs"/>
              </a:rPr>
              <a:t>по </a:t>
            </a:r>
            <a:r>
              <a:rPr lang="ru-RU" dirty="0" err="1"/>
              <a:t>по</a:t>
            </a:r>
            <a:r>
              <a:rPr lang="ru-RU" dirty="0"/>
              <a:t> УГСН 22.00.00 Технологии материалов</a:t>
            </a:r>
            <a:endParaRPr lang="ru-RU" dirty="0"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974" y="945343"/>
            <a:ext cx="10276115" cy="738526"/>
          </a:xfrm>
          <a:prstGeom prst="rect">
            <a:avLst/>
          </a:prstGeom>
          <a:noFill/>
        </p:spPr>
        <p:txBody>
          <a:bodyPr wrap="square" lIns="91304" tIns="45652" rIns="91304" bIns="45652" rtlCol="0">
            <a:spAutoFit/>
          </a:bodyPr>
          <a:lstStyle/>
          <a:p>
            <a:pPr algn="ctr"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9FDF"/>
                </a:solidFill>
                <a:latin typeface="Arial"/>
                <a:cs typeface="+mn-cs"/>
              </a:rPr>
              <a:t>Разработано/Актуализировано </a:t>
            </a:r>
            <a:r>
              <a:rPr lang="ru-RU" dirty="0">
                <a:solidFill>
                  <a:srgbClr val="FF0000"/>
                </a:solidFill>
                <a:latin typeface="Arial"/>
                <a:cs typeface="+mn-cs"/>
              </a:rPr>
              <a:t>4</a:t>
            </a:r>
            <a:r>
              <a:rPr lang="ru-RU" dirty="0">
                <a:solidFill>
                  <a:srgbClr val="009FDF"/>
                </a:solidFill>
                <a:latin typeface="Arial"/>
                <a:cs typeface="+mn-cs"/>
              </a:rPr>
              <a:t> </a:t>
            </a:r>
            <a:r>
              <a:rPr lang="x-none">
                <a:solidFill>
                  <a:srgbClr val="009FDF"/>
                </a:solidFill>
                <a:latin typeface="Arial"/>
                <a:cs typeface="+mn-cs"/>
              </a:rPr>
              <a:t>Федеральны</a:t>
            </a:r>
            <a:r>
              <a:rPr lang="ru-RU" dirty="0">
                <a:solidFill>
                  <a:srgbClr val="009FDF"/>
                </a:solidFill>
                <a:latin typeface="Arial"/>
                <a:cs typeface="+mn-cs"/>
              </a:rPr>
              <a:t>х</a:t>
            </a:r>
            <a:r>
              <a:rPr lang="x-none">
                <a:solidFill>
                  <a:srgbClr val="009FDF"/>
                </a:solidFill>
                <a:latin typeface="Arial"/>
                <a:cs typeface="+mn-cs"/>
              </a:rPr>
              <a:t> государственны</a:t>
            </a:r>
            <a:r>
              <a:rPr lang="ru-RU" dirty="0">
                <a:solidFill>
                  <a:srgbClr val="009FDF"/>
                </a:solidFill>
                <a:latin typeface="Arial"/>
                <a:cs typeface="+mn-cs"/>
              </a:rPr>
              <a:t>х</a:t>
            </a:r>
            <a:r>
              <a:rPr lang="x-none">
                <a:solidFill>
                  <a:srgbClr val="009FDF"/>
                </a:solidFill>
                <a:latin typeface="Arial"/>
                <a:cs typeface="+mn-cs"/>
              </a:rPr>
              <a:t> </a:t>
            </a:r>
            <a:endParaRPr lang="ru-RU" dirty="0">
              <a:solidFill>
                <a:srgbClr val="009FDF"/>
              </a:solidFill>
              <a:latin typeface="Arial"/>
              <a:cs typeface="+mn-cs"/>
            </a:endParaRPr>
          </a:p>
          <a:p>
            <a:pPr algn="ctr"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x-none">
                <a:solidFill>
                  <a:srgbClr val="009FDF"/>
                </a:solidFill>
                <a:latin typeface="Arial"/>
                <a:cs typeface="+mn-cs"/>
              </a:rPr>
              <a:t>образовательны</a:t>
            </a:r>
            <a:r>
              <a:rPr lang="ru-RU" dirty="0">
                <a:solidFill>
                  <a:srgbClr val="009FDF"/>
                </a:solidFill>
                <a:latin typeface="Arial"/>
                <a:cs typeface="+mn-cs"/>
              </a:rPr>
              <a:t>х</a:t>
            </a:r>
            <a:r>
              <a:rPr lang="x-none">
                <a:solidFill>
                  <a:srgbClr val="009FDF"/>
                </a:solidFill>
                <a:latin typeface="Arial"/>
                <a:cs typeface="+mn-cs"/>
              </a:rPr>
              <a:t> стандарт</a:t>
            </a:r>
            <a:r>
              <a:rPr lang="ru-RU" dirty="0">
                <a:solidFill>
                  <a:srgbClr val="009FDF"/>
                </a:solidFill>
                <a:latin typeface="Arial"/>
                <a:cs typeface="+mn-cs"/>
              </a:rPr>
              <a:t>а</a:t>
            </a:r>
            <a:r>
              <a:rPr lang="x-none">
                <a:solidFill>
                  <a:srgbClr val="009FDF"/>
                </a:solidFill>
                <a:latin typeface="Arial"/>
                <a:cs typeface="+mn-cs"/>
              </a:rPr>
              <a:t> </a:t>
            </a:r>
            <a:r>
              <a:rPr lang="ru-RU" dirty="0">
                <a:solidFill>
                  <a:srgbClr val="009FDF"/>
                </a:solidFill>
                <a:latin typeface="Arial"/>
                <a:cs typeface="+mn-cs"/>
              </a:rPr>
              <a:t>(ФГОС ВО 3++):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996" y="1654358"/>
            <a:ext cx="5170982" cy="923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91304" tIns="45652" rIns="91304" bIns="45652">
            <a:spAutoFit/>
          </a:bodyPr>
          <a:lstStyle/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ФГОС ВО – </a:t>
            </a:r>
            <a:r>
              <a:rPr lang="ru-RU" sz="1800" dirty="0" err="1">
                <a:solidFill>
                  <a:srgbClr val="009FDF"/>
                </a:solidFill>
                <a:latin typeface="Arial"/>
                <a:cs typeface="+mn-cs"/>
              </a:rPr>
              <a:t>бакалавриат</a:t>
            </a:r>
            <a:r>
              <a:rPr lang="x-none" sz="1800">
                <a:solidFill>
                  <a:srgbClr val="009FDF"/>
                </a:solidFill>
                <a:latin typeface="Arial"/>
                <a:cs typeface="+mn-cs"/>
              </a:rPr>
              <a:t> по направлению подготовки</a:t>
            </a: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 22.03.01 Материаловедение и технологии материалов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5352" y="1654361"/>
            <a:ext cx="4632961" cy="6461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91304" tIns="45652" rIns="91304" bIns="45652">
            <a:spAutoFit/>
          </a:bodyPr>
          <a:lstStyle/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ФГОС ВО – </a:t>
            </a:r>
            <a:r>
              <a:rPr lang="ru-RU" sz="1800" dirty="0" err="1">
                <a:solidFill>
                  <a:srgbClr val="009FDF"/>
                </a:solidFill>
                <a:latin typeface="Arial"/>
                <a:cs typeface="+mn-cs"/>
              </a:rPr>
              <a:t>бакалавриат</a:t>
            </a:r>
            <a:r>
              <a:rPr lang="x-none" sz="1800">
                <a:solidFill>
                  <a:srgbClr val="009FDF"/>
                </a:solidFill>
                <a:latin typeface="Arial"/>
                <a:cs typeface="+mn-cs"/>
              </a:rPr>
              <a:t> по направлению подготовки</a:t>
            </a: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 22.03.02 Металлургия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0591" y="2757285"/>
            <a:ext cx="7445826" cy="3691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304" tIns="45652" rIns="91304" bIns="45652" rtlCol="0">
            <a:spAutoFit/>
          </a:bodyPr>
          <a:lstStyle/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Находятся на утверждении в </a:t>
            </a:r>
            <a:r>
              <a:rPr lang="ru-RU" sz="1800" dirty="0" err="1">
                <a:solidFill>
                  <a:srgbClr val="009FDF"/>
                </a:solidFill>
                <a:latin typeface="Arial"/>
                <a:cs typeface="+mn-cs"/>
              </a:rPr>
              <a:t>Минобрнауки</a:t>
            </a: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 Российской Федерации 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5528804" y="-1927041"/>
            <a:ext cx="169742" cy="9223293"/>
          </a:xfrm>
          <a:prstGeom prst="leftBrace">
            <a:avLst>
              <a:gd name="adj1" fmla="val 9506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304" tIns="45652" rIns="91304" bIns="45652" rtlCol="0" anchor="ctr"/>
          <a:lstStyle/>
          <a:p>
            <a:pPr algn="ctr" defTabSz="103798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9FD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7490" y="3466306"/>
            <a:ext cx="5170982" cy="1754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91304" tIns="45652" rIns="91304" bIns="45652">
            <a:spAutoFit/>
          </a:bodyPr>
          <a:lstStyle/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ФГОС ВО – магистратура</a:t>
            </a:r>
            <a:r>
              <a:rPr lang="x-none" sz="1800">
                <a:solidFill>
                  <a:srgbClr val="009FDF"/>
                </a:solidFill>
                <a:latin typeface="Arial"/>
                <a:cs typeface="+mn-cs"/>
              </a:rPr>
              <a:t> по направлению подготовки</a:t>
            </a: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  22.04.01 Материаловедение и технологии материалов – </a:t>
            </a:r>
            <a:r>
              <a:rPr lang="ru-RU" sz="1800" dirty="0" err="1">
                <a:solidFill>
                  <a:srgbClr val="FF0000"/>
                </a:solidFill>
                <a:latin typeface="Arial"/>
                <a:cs typeface="+mn-cs"/>
              </a:rPr>
              <a:t>Утвержден</a:t>
            </a: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 приказом Министерства образования и науки Российской Федерации № 306 от 24 апреля 2018 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78343" y="3466306"/>
            <a:ext cx="4632960" cy="1754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91304" tIns="45652" rIns="91304" bIns="45652">
            <a:spAutoFit/>
          </a:bodyPr>
          <a:lstStyle/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ФГОС ВО – магистратура</a:t>
            </a:r>
            <a:r>
              <a:rPr lang="x-none" sz="1800">
                <a:solidFill>
                  <a:srgbClr val="009FDF"/>
                </a:solidFill>
                <a:latin typeface="Arial"/>
                <a:cs typeface="+mn-cs"/>
              </a:rPr>
              <a:t> по направлению подготовки</a:t>
            </a:r>
            <a:endParaRPr lang="ru-RU" sz="1800" dirty="0">
              <a:solidFill>
                <a:srgbClr val="009FDF"/>
              </a:solidFill>
              <a:latin typeface="Arial"/>
              <a:cs typeface="+mn-cs"/>
            </a:endParaRPr>
          </a:p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22.04.02 Металлургия – </a:t>
            </a:r>
            <a:r>
              <a:rPr lang="ru-RU" sz="1800" dirty="0" err="1">
                <a:solidFill>
                  <a:srgbClr val="FF0000"/>
                </a:solidFill>
                <a:latin typeface="Arial"/>
                <a:cs typeface="+mn-cs"/>
              </a:rPr>
              <a:t>Утвержден</a:t>
            </a:r>
            <a:r>
              <a:rPr lang="ru-RU" sz="1800" dirty="0">
                <a:solidFill>
                  <a:srgbClr val="009FDF"/>
                </a:solidFill>
                <a:latin typeface="Arial"/>
                <a:cs typeface="+mn-cs"/>
              </a:rPr>
              <a:t> приказом Министерства образования и науки Российской Федерации № 308 от 24 апреля 2018 г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6974" y="5267200"/>
            <a:ext cx="10521664" cy="1077208"/>
          </a:xfrm>
          <a:prstGeom prst="rect">
            <a:avLst/>
          </a:prstGeom>
          <a:noFill/>
        </p:spPr>
        <p:txBody>
          <a:bodyPr wrap="square" lIns="91304" tIns="45652" rIns="91304" bIns="45652" rtlCol="0">
            <a:spAutoFit/>
          </a:bodyPr>
          <a:lstStyle/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На основе утвержденных ФГОС ВО 3++ </a:t>
            </a:r>
            <a:r>
              <a:rPr lang="ru-RU" sz="1600" dirty="0">
                <a:solidFill>
                  <a:srgbClr val="FF0000"/>
                </a:solidFill>
                <a:latin typeface="Arial"/>
                <a:cs typeface="+mn-cs"/>
              </a:rPr>
              <a:t>разработаны</a:t>
            </a: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 Примерные Основные Образовательные Программы (ПООП), проекты ПООП проходят процедуру </a:t>
            </a:r>
            <a:r>
              <a:rPr lang="ru-RU" sz="1600" dirty="0">
                <a:solidFill>
                  <a:srgbClr val="FF0000"/>
                </a:solidFill>
                <a:latin typeface="Arial"/>
                <a:cs typeface="+mn-cs"/>
              </a:rPr>
              <a:t>экспертизы </a:t>
            </a: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в соответствующих Советах </a:t>
            </a:r>
          </a:p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по Профессиональным квалификациям </a:t>
            </a:r>
          </a:p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По не утвержденным ФГОС 3++ ПООП разрабатываются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479" y="6285655"/>
            <a:ext cx="10438159" cy="1077208"/>
          </a:xfrm>
          <a:prstGeom prst="rect">
            <a:avLst/>
          </a:prstGeom>
        </p:spPr>
        <p:txBody>
          <a:bodyPr wrap="square" lIns="91304" tIns="45652" rIns="91304" bIns="45652">
            <a:spAutoFit/>
          </a:bodyPr>
          <a:lstStyle/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- Проводится работа по выявлению </a:t>
            </a:r>
            <a:r>
              <a:rPr lang="ru-RU" sz="1600" dirty="0">
                <a:solidFill>
                  <a:srgbClr val="FF0000"/>
                </a:solidFill>
                <a:latin typeface="Arial"/>
                <a:cs typeface="+mn-cs"/>
              </a:rPr>
              <a:t>потребности </a:t>
            </a: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в </a:t>
            </a:r>
            <a:r>
              <a:rPr lang="ru-RU" sz="1600" dirty="0">
                <a:solidFill>
                  <a:srgbClr val="FF0000"/>
                </a:solidFill>
                <a:latin typeface="Arial"/>
                <a:cs typeface="+mn-cs"/>
              </a:rPr>
              <a:t> учебной литературе </a:t>
            </a: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по специальным дисциплинам, обсуждаются проблемы организации издания недостающих учебников и учебных пособий.</a:t>
            </a:r>
          </a:p>
          <a:p>
            <a:pPr defTabSz="103798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- Проводится </a:t>
            </a:r>
            <a:r>
              <a:rPr lang="ru-RU" sz="1600" dirty="0">
                <a:solidFill>
                  <a:srgbClr val="FF0000"/>
                </a:solidFill>
                <a:latin typeface="Arial"/>
                <a:cs typeface="+mn-cs"/>
              </a:rPr>
              <a:t>экспертиза учебной литературы </a:t>
            </a: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с выдачей заключения о возможности  </a:t>
            </a:r>
            <a:r>
              <a:rPr lang="ru-RU" sz="1600" dirty="0" err="1">
                <a:solidFill>
                  <a:srgbClr val="009FDF"/>
                </a:solidFill>
                <a:latin typeface="Arial"/>
                <a:cs typeface="+mn-cs"/>
              </a:rPr>
              <a:t>ее</a:t>
            </a:r>
            <a:r>
              <a:rPr lang="ru-RU" sz="1600" dirty="0">
                <a:solidFill>
                  <a:srgbClr val="009FDF"/>
                </a:solidFill>
                <a:latin typeface="Arial"/>
                <a:cs typeface="+mn-cs"/>
              </a:rPr>
              <a:t> использования в учебном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32901073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7" y="698061"/>
            <a:ext cx="10334625" cy="529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2907" y="5993962"/>
            <a:ext cx="10132445" cy="584775"/>
          </a:xfrm>
          <a:prstGeom prst="rect">
            <a:avLst/>
          </a:prstGeom>
          <a:noFill/>
        </p:spPr>
        <p:txBody>
          <a:bodyPr wrap="square" lIns="91281" tIns="45641" rIns="91281" bIns="45641" rtlCol="0">
            <a:spAutoFit/>
          </a:bodyPr>
          <a:lstStyle/>
          <a:p>
            <a:pPr indent="342309">
              <a:buFont typeface="Arial" charset="0"/>
              <a:buChar char="•"/>
            </a:pPr>
            <a:r>
              <a:rPr lang="ru-RU" sz="1600" dirty="0"/>
              <a:t>из презентации директора Департамента государственной политики в сфере высшего образования и </a:t>
            </a:r>
            <a:r>
              <a:rPr lang="ru-RU" sz="1600" dirty="0" err="1"/>
              <a:t>молодежной</a:t>
            </a:r>
            <a:r>
              <a:rPr lang="ru-RU" sz="1600" dirty="0"/>
              <a:t> политики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А.И. Рожкова</a:t>
            </a:r>
          </a:p>
        </p:txBody>
      </p:sp>
    </p:spTree>
    <p:extLst>
      <p:ext uri="{BB962C8B-B14F-4D97-AF65-F5344CB8AC3E}">
        <p14:creationId xmlns:p14="http://schemas.microsoft.com/office/powerpoint/2010/main" val="4581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3752" y="163606"/>
            <a:ext cx="8483668" cy="415339"/>
          </a:xfrm>
          <a:prstGeom prst="rect">
            <a:avLst/>
          </a:prstGeom>
        </p:spPr>
        <p:txBody>
          <a:bodyPr wrap="none" lIns="91281" tIns="45641" rIns="91281" bIns="45641">
            <a:spAutoFit/>
          </a:bodyPr>
          <a:lstStyle/>
          <a:p>
            <a:pPr algn="ctr"/>
            <a:r>
              <a:rPr lang="ru-RU" b="1" cap="all" dirty="0" smtClean="0"/>
              <a:t>ПРИМЕРНЫЕ ОСНОВНЫЕ ОБРАЗОВАТЕЛЬНЫЕ ПРОГРАММЫ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9267" y="5553648"/>
            <a:ext cx="10132445" cy="1754326"/>
          </a:xfrm>
          <a:prstGeom prst="rect">
            <a:avLst/>
          </a:prstGeom>
          <a:noFill/>
        </p:spPr>
        <p:txBody>
          <a:bodyPr wrap="square" lIns="91281" tIns="45641" rIns="91281" bIns="45641" rtlCol="0">
            <a:spAutoFit/>
          </a:bodyPr>
          <a:lstStyle/>
          <a:p>
            <a:r>
              <a:rPr lang="ru-RU" sz="1800" dirty="0"/>
              <a:t>На основе </a:t>
            </a:r>
            <a:r>
              <a:rPr lang="ru-RU" sz="1800" dirty="0" err="1"/>
              <a:t>утвержденных</a:t>
            </a:r>
            <a:r>
              <a:rPr lang="ru-RU" sz="1800" dirty="0"/>
              <a:t> ФГОС ВО 3++ </a:t>
            </a:r>
            <a:r>
              <a:rPr lang="ru-RU" sz="1800" dirty="0">
                <a:solidFill>
                  <a:srgbClr val="FF0000"/>
                </a:solidFill>
              </a:rPr>
              <a:t>разработаны</a:t>
            </a:r>
            <a:r>
              <a:rPr lang="ru-RU" sz="1800" dirty="0"/>
              <a:t> ПООП, проходят процедуру </a:t>
            </a:r>
            <a:r>
              <a:rPr lang="ru-RU" sz="1800" dirty="0">
                <a:solidFill>
                  <a:srgbClr val="FF0000"/>
                </a:solidFill>
              </a:rPr>
              <a:t>экспертизы </a:t>
            </a:r>
            <a:r>
              <a:rPr lang="ru-RU" sz="1800" dirty="0"/>
              <a:t>в соответствующих Советах по Профессиональным квалификациям. </a:t>
            </a:r>
          </a:p>
          <a:p>
            <a:r>
              <a:rPr lang="ru-RU" sz="1800" dirty="0"/>
              <a:t>Для ПООП направления 22.04.02 Металлургия получено положительное заключение от СПК ГМК.</a:t>
            </a:r>
          </a:p>
          <a:p>
            <a:endParaRPr lang="ru-RU" sz="1800" dirty="0"/>
          </a:p>
          <a:p>
            <a:r>
              <a:rPr lang="ru-RU" sz="1800" dirty="0"/>
              <a:t>По не </a:t>
            </a:r>
            <a:r>
              <a:rPr lang="ru-RU" sz="1800" dirty="0" err="1"/>
              <a:t>утвержденным</a:t>
            </a:r>
            <a:r>
              <a:rPr lang="ru-RU" sz="1800" dirty="0"/>
              <a:t> ФГОС 3++ ПООП разрабатываются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27" y="579098"/>
            <a:ext cx="9446532" cy="419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9267" y="4765236"/>
            <a:ext cx="10132445" cy="584775"/>
          </a:xfrm>
          <a:prstGeom prst="rect">
            <a:avLst/>
          </a:prstGeom>
          <a:noFill/>
        </p:spPr>
        <p:txBody>
          <a:bodyPr wrap="square" lIns="91281" tIns="45641" rIns="91281" bIns="45641" rtlCol="0">
            <a:spAutoFit/>
          </a:bodyPr>
          <a:lstStyle/>
          <a:p>
            <a:pPr indent="342309">
              <a:buFont typeface="Arial" charset="0"/>
              <a:buChar char="•"/>
            </a:pPr>
            <a:r>
              <a:rPr lang="ru-RU" sz="1600" dirty="0"/>
              <a:t>из презентации директора Департамента государственной политики в сфере высшего образования и </a:t>
            </a:r>
            <a:r>
              <a:rPr lang="ru-RU" sz="1600" dirty="0" err="1"/>
              <a:t>молодежной</a:t>
            </a:r>
            <a:r>
              <a:rPr lang="ru-RU" sz="1600" dirty="0"/>
              <a:t> политики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А.И. Рожкова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SIS (4)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6_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8_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9_MISIS Theme">
  <a:themeElements>
    <a:clrScheme name="MISIS">
      <a:dk1>
        <a:srgbClr val="009FDF"/>
      </a:dk1>
      <a:lt1>
        <a:sysClr val="window" lastClr="FFFFFF"/>
      </a:lt1>
      <a:dk2>
        <a:srgbClr val="4C4C4C"/>
      </a:dk2>
      <a:lt2>
        <a:srgbClr val="FFFFFF"/>
      </a:lt2>
      <a:accent1>
        <a:srgbClr val="F65275"/>
      </a:accent1>
      <a:accent2>
        <a:srgbClr val="407EC9"/>
      </a:accent2>
      <a:accent3>
        <a:srgbClr val="F2A900"/>
      </a:accent3>
      <a:accent4>
        <a:srgbClr val="C04C36"/>
      </a:accent4>
      <a:accent5>
        <a:srgbClr val="6CC24A"/>
      </a:accent5>
      <a:accent6>
        <a:srgbClr val="009CA6"/>
      </a:accent6>
      <a:hlink>
        <a:srgbClr val="0033A0"/>
      </a:hlink>
      <a:folHlink>
        <a:srgbClr val="00187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MISIS (4)</Template>
  <TotalTime>3134</TotalTime>
  <Words>735</Words>
  <Application>Microsoft Office PowerPoint</Application>
  <PresentationFormat>Произвольный</PresentationFormat>
  <Paragraphs>101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MISIS (4)</vt:lpstr>
      <vt:lpstr>4_MISIS Theme</vt:lpstr>
      <vt:lpstr>6_MISIS Theme</vt:lpstr>
      <vt:lpstr>5_MISIS Theme</vt:lpstr>
      <vt:lpstr>7_MISIS Theme</vt:lpstr>
      <vt:lpstr>8_MISIS Theme</vt:lpstr>
      <vt:lpstr>9_MISIS Theme</vt:lpstr>
      <vt:lpstr> Председатель Федерального УМО по УГСН 22.00.00 «Технологии материалов», д.т.н., проф.  В.П. Тарасов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подготовки к празднованию  100-летия НИТУ «МИСиС»</dc:title>
  <dc:creator>Пользователь Microsoft Office</dc:creator>
  <cp:lastModifiedBy>Aspirantus</cp:lastModifiedBy>
  <cp:revision>85</cp:revision>
  <dcterms:created xsi:type="dcterms:W3CDTF">2017-03-20T06:09:38Z</dcterms:created>
  <dcterms:modified xsi:type="dcterms:W3CDTF">2019-03-26T14:37:48Z</dcterms:modified>
</cp:coreProperties>
</file>