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3" r:id="rId2"/>
    <p:sldId id="324" r:id="rId3"/>
    <p:sldId id="325" r:id="rId4"/>
    <p:sldId id="326" r:id="rId5"/>
    <p:sldId id="327" r:id="rId6"/>
    <p:sldId id="330" r:id="rId7"/>
    <p:sldId id="329" r:id="rId8"/>
    <p:sldId id="328" r:id="rId9"/>
    <p:sldId id="323" r:id="rId10"/>
  </p:sldIdLst>
  <p:sldSz cx="9144000" cy="6858000" type="screen4x3"/>
  <p:notesSz cx="6797675" cy="9926638"/>
  <p:defaultTextStyle>
    <a:defPPr>
      <a:defRPr lang="ru-RU"/>
    </a:defPPr>
    <a:lvl1pPr marL="0" algn="l" defTabSz="472839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1pPr>
    <a:lvl2pPr marL="472839" algn="l" defTabSz="472839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2pPr>
    <a:lvl3pPr marL="945677" algn="l" defTabSz="472839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3pPr>
    <a:lvl4pPr marL="1418516" algn="l" defTabSz="472839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4pPr>
    <a:lvl5pPr marL="1891354" algn="l" defTabSz="472839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5pPr>
    <a:lvl6pPr marL="2364194" algn="l" defTabSz="472839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6pPr>
    <a:lvl7pPr marL="2837033" algn="l" defTabSz="472839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7pPr>
    <a:lvl8pPr marL="3309871" algn="l" defTabSz="472839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8pPr>
    <a:lvl9pPr marL="3782710" algn="l" defTabSz="472839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" userDrawn="1">
          <p15:clr>
            <a:srgbClr val="A4A3A4"/>
          </p15:clr>
        </p15:guide>
        <p15:guide id="2" orient="horz" pos="4113" userDrawn="1">
          <p15:clr>
            <a:srgbClr val="A4A3A4"/>
          </p15:clr>
        </p15:guide>
        <p15:guide id="3" orient="horz" pos="1748" userDrawn="1">
          <p15:clr>
            <a:srgbClr val="A4A3A4"/>
          </p15:clr>
        </p15:guide>
        <p15:guide id="4" orient="horz" pos="1645" userDrawn="1">
          <p15:clr>
            <a:srgbClr val="A4A3A4"/>
          </p15:clr>
        </p15:guide>
        <p15:guide id="5" orient="horz" pos="1132" userDrawn="1">
          <p15:clr>
            <a:srgbClr val="A4A3A4"/>
          </p15:clr>
        </p15:guide>
        <p15:guide id="6" orient="horz" pos="1028" userDrawn="1">
          <p15:clr>
            <a:srgbClr val="A4A3A4"/>
          </p15:clr>
        </p15:guide>
        <p15:guide id="7" orient="horz" pos="515" userDrawn="1">
          <p15:clr>
            <a:srgbClr val="A4A3A4"/>
          </p15:clr>
        </p15:guide>
        <p15:guide id="8" orient="horz" pos="412" userDrawn="1">
          <p15:clr>
            <a:srgbClr val="A4A3A4"/>
          </p15:clr>
        </p15:guide>
        <p15:guide id="9" orient="horz" pos="2263" userDrawn="1">
          <p15:clr>
            <a:srgbClr val="A4A3A4"/>
          </p15:clr>
        </p15:guide>
        <p15:guide id="10" orient="horz" pos="2365" userDrawn="1">
          <p15:clr>
            <a:srgbClr val="A4A3A4"/>
          </p15:clr>
        </p15:guide>
        <p15:guide id="11" orient="horz" pos="2880" userDrawn="1">
          <p15:clr>
            <a:srgbClr val="A4A3A4"/>
          </p15:clr>
        </p15:guide>
        <p15:guide id="12" orient="horz" pos="2983" userDrawn="1">
          <p15:clr>
            <a:srgbClr val="A4A3A4"/>
          </p15:clr>
        </p15:guide>
        <p15:guide id="13" orient="horz" pos="3497" userDrawn="1">
          <p15:clr>
            <a:srgbClr val="A4A3A4"/>
          </p15:clr>
        </p15:guide>
        <p15:guide id="14" orient="horz" pos="3600" userDrawn="1">
          <p15:clr>
            <a:srgbClr val="A4A3A4"/>
          </p15:clr>
        </p15:guide>
        <p15:guide id="15" pos="599" userDrawn="1">
          <p15:clr>
            <a:srgbClr val="A4A3A4"/>
          </p15:clr>
        </p15:guide>
        <p15:guide id="16" pos="5161" userDrawn="1">
          <p15:clr>
            <a:srgbClr val="A4A3A4"/>
          </p15:clr>
        </p15:guide>
        <p15:guide id="17" pos="2831" userDrawn="1">
          <p15:clr>
            <a:srgbClr val="A4A3A4"/>
          </p15:clr>
        </p15:guide>
        <p15:guide id="18" pos="2347" userDrawn="1">
          <p15:clr>
            <a:srgbClr val="A4A3A4"/>
          </p15:clr>
        </p15:guide>
        <p15:guide id="19" pos="2249" userDrawn="1">
          <p15:clr>
            <a:srgbClr val="A4A3A4"/>
          </p15:clr>
        </p15:guide>
        <p15:guide id="20" pos="1765" userDrawn="1">
          <p15:clr>
            <a:srgbClr val="A4A3A4"/>
          </p15:clr>
        </p15:guide>
        <p15:guide id="21" pos="1668" userDrawn="1">
          <p15:clr>
            <a:srgbClr val="A4A3A4"/>
          </p15:clr>
        </p15:guide>
        <p15:guide id="22" pos="1182" userDrawn="1">
          <p15:clr>
            <a:srgbClr val="A4A3A4"/>
          </p15:clr>
        </p15:guide>
        <p15:guide id="23" pos="1085" userDrawn="1">
          <p15:clr>
            <a:srgbClr val="A4A3A4"/>
          </p15:clr>
        </p15:guide>
        <p15:guide id="24" pos="2928" userDrawn="1">
          <p15:clr>
            <a:srgbClr val="A4A3A4"/>
          </p15:clr>
        </p15:guide>
        <p15:guide id="25" pos="3412" userDrawn="1">
          <p15:clr>
            <a:srgbClr val="A4A3A4"/>
          </p15:clr>
        </p15:guide>
        <p15:guide id="26" pos="3510" userDrawn="1">
          <p15:clr>
            <a:srgbClr val="A4A3A4"/>
          </p15:clr>
        </p15:guide>
        <p15:guide id="27" pos="3994" userDrawn="1">
          <p15:clr>
            <a:srgbClr val="A4A3A4"/>
          </p15:clr>
        </p15:guide>
        <p15:guide id="28" pos="4091" userDrawn="1">
          <p15:clr>
            <a:srgbClr val="A4A3A4"/>
          </p15:clr>
        </p15:guide>
        <p15:guide id="29" pos="4578" userDrawn="1">
          <p15:clr>
            <a:srgbClr val="A4A3A4"/>
          </p15:clr>
        </p15:guide>
        <p15:guide id="30" pos="46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6F2"/>
    <a:srgbClr val="D4EEFB"/>
    <a:srgbClr val="9FDAF7"/>
    <a:srgbClr val="C04C36"/>
    <a:srgbClr val="FF8200"/>
    <a:srgbClr val="F2A900"/>
    <a:srgbClr val="6CC24A"/>
    <a:srgbClr val="009CA6"/>
    <a:srgbClr val="407EC9"/>
    <a:srgbClr val="959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29" autoAdjust="0"/>
  </p:normalViewPr>
  <p:slideViewPr>
    <p:cSldViewPr snapToGrid="0">
      <p:cViewPr varScale="1">
        <p:scale>
          <a:sx n="83" d="100"/>
          <a:sy n="83" d="100"/>
        </p:scale>
        <p:origin x="1507" y="77"/>
      </p:cViewPr>
      <p:guideLst>
        <p:guide orient="horz" pos="207"/>
        <p:guide orient="horz" pos="4113"/>
        <p:guide orient="horz" pos="1748"/>
        <p:guide orient="horz" pos="1645"/>
        <p:guide orient="horz" pos="1132"/>
        <p:guide orient="horz" pos="1028"/>
        <p:guide orient="horz" pos="515"/>
        <p:guide orient="horz" pos="412"/>
        <p:guide orient="horz" pos="2263"/>
        <p:guide orient="horz" pos="2365"/>
        <p:guide orient="horz" pos="2880"/>
        <p:guide orient="horz" pos="2983"/>
        <p:guide orient="horz" pos="3497"/>
        <p:guide orient="horz" pos="3600"/>
        <p:guide pos="599"/>
        <p:guide pos="5161"/>
        <p:guide pos="2831"/>
        <p:guide pos="2347"/>
        <p:guide pos="2249"/>
        <p:guide pos="1765"/>
        <p:guide pos="1668"/>
        <p:guide pos="1182"/>
        <p:guide pos="1085"/>
        <p:guide pos="2928"/>
        <p:guide pos="3412"/>
        <p:guide pos="3510"/>
        <p:guide pos="3994"/>
        <p:guide pos="4091"/>
        <p:guide pos="4578"/>
        <p:guide pos="46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75" d="100"/>
          <a:sy n="175" d="100"/>
        </p:scale>
        <p:origin x="-6248" y="-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861D-3242-2746-9A6E-7DB2285D63C6}" type="datetime1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1A15-9264-F641-98F2-584EACD42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85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EDC3-BF72-F542-8010-6D7DFE72B45F}" type="datetime1">
              <a:rPr lang="ru-RU" smtClean="0"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58F95-6A07-F847-BADF-E5DD2C69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73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14589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1pPr>
    <a:lvl2pPr marL="414589" algn="l" defTabSz="414589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414589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414589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414589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414589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414589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414589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414589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3E44-6C3D-4E7C-9CBB-D19AE7FC62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9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-1"/>
            <a:ext cx="9146876" cy="68554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4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3" y="3917380"/>
            <a:ext cx="6313500" cy="1632242"/>
          </a:xfrm>
        </p:spPr>
        <p:txBody>
          <a:bodyPr/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78651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7">
                <a:solidFill>
                  <a:schemeClr val="bg1"/>
                </a:solidFill>
              </a:defRPr>
            </a:lvl1pPr>
            <a:lvl2pPr marL="47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878653" y="1632242"/>
            <a:ext cx="6313500" cy="195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4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6036322" y="1795466"/>
            <a:ext cx="3110554" cy="1795466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>
            <a:off x="1878653" y="1469018"/>
            <a:ext cx="4157671" cy="163224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pic>
        <p:nvPicPr>
          <p:cNvPr id="29" name="Изображение 28" descr="MI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51" y="326448"/>
            <a:ext cx="1246398" cy="856818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52" y="1796554"/>
            <a:ext cx="5389574" cy="179546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4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8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8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112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6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44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6" y="2774811"/>
            <a:ext cx="7237427" cy="375415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4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6" y="1796555"/>
            <a:ext cx="7237427" cy="473241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2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6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44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954726" y="2775446"/>
            <a:ext cx="7237427" cy="3754156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95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6" y="5712846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44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6" y="1795466"/>
            <a:ext cx="7237427" cy="3754156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00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3541720" cy="65289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44"/>
              </a:spcBef>
              <a:defRPr/>
            </a:lvl2pPr>
            <a:lvl3pPr>
              <a:spcBef>
                <a:spcPts val="544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4" y="2611586"/>
            <a:ext cx="3541720" cy="391738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2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6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44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954726" y="2775446"/>
            <a:ext cx="7237427" cy="3754156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а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954725" y="6692192"/>
            <a:ext cx="4157671" cy="163224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1" y="5715000"/>
            <a:ext cx="934681" cy="641232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954724" y="1796552"/>
            <a:ext cx="4465647" cy="2774811"/>
          </a:xfrm>
        </p:spPr>
        <p:txBody>
          <a:bodyPr/>
          <a:lstStyle>
            <a:lvl1pPr>
              <a:spcBef>
                <a:spcPts val="0"/>
              </a:spcBef>
              <a:defRPr sz="1088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6644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а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954725" y="6692192"/>
            <a:ext cx="4157671" cy="163224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pic>
        <p:nvPicPr>
          <p:cNvPr id="15" name="Изображение 14" descr="MISIS 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5" y="5712846"/>
            <a:ext cx="1298548" cy="641232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954724" y="1796552"/>
            <a:ext cx="4465647" cy="2774811"/>
          </a:xfrm>
        </p:spPr>
        <p:txBody>
          <a:bodyPr/>
          <a:lstStyle>
            <a:lvl1pPr>
              <a:spcBef>
                <a:spcPts val="0"/>
              </a:spcBef>
              <a:defRPr sz="1088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9041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D5AE-CF01-4A2F-8922-7DAB8213A883}" type="datetime1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3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-1"/>
            <a:ext cx="9146876" cy="68554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4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3" y="3917380"/>
            <a:ext cx="6313500" cy="1632242"/>
          </a:xfrm>
        </p:spPr>
        <p:txBody>
          <a:bodyPr/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78651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7">
                <a:solidFill>
                  <a:schemeClr val="bg1"/>
                </a:solidFill>
              </a:defRPr>
            </a:lvl1pPr>
            <a:lvl2pPr marL="47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878653" y="1632242"/>
            <a:ext cx="6313500" cy="195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4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6036322" y="1795466"/>
            <a:ext cx="3110554" cy="1795466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>
            <a:off x="1878653" y="1469018"/>
            <a:ext cx="4157671" cy="163224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pic>
        <p:nvPicPr>
          <p:cNvPr id="29" name="Изображение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20" y="328217"/>
            <a:ext cx="1723576" cy="856818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52" y="1796554"/>
            <a:ext cx="5389574" cy="179546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79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59" y="1796554"/>
            <a:ext cx="2617793" cy="375415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1" y="5715000"/>
            <a:ext cx="934681" cy="641232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954725" y="6698720"/>
            <a:ext cx="4157671" cy="163224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4465647" cy="3754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397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59" y="1796554"/>
            <a:ext cx="2617793" cy="375415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Изображение 12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5" y="5712846"/>
            <a:ext cx="1298548" cy="641232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954725" y="6698720"/>
            <a:ext cx="4157671" cy="163224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4465647" cy="3754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163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954725" y="6698720"/>
            <a:ext cx="4157671" cy="163224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4726" y="1796554"/>
            <a:ext cx="7237427" cy="4733501"/>
          </a:xfrm>
        </p:spPr>
        <p:txBody>
          <a:bodyPr numCol="3" spcCol="1224000"/>
          <a:lstStyle>
            <a:lvl1pPr marL="0" marR="0" indent="-326448" algn="l" defTabSz="472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 typeface="Wingdings" charset="2"/>
              <a:buAutoNum type="arabicPlain"/>
              <a:tabLst/>
              <a:defRPr sz="1088" kern="1200"/>
            </a:lvl1pPr>
            <a:lvl2pPr marL="207294" indent="-207294">
              <a:buFont typeface="Wingdings" charset="2"/>
              <a:buAutoNum type="arabicPlain"/>
              <a:defRPr/>
            </a:lvl2pPr>
            <a:lvl3pPr marL="371403" indent="-207294">
              <a:buFont typeface="Wingdings" charset="2"/>
              <a:buAutoNum type="arabicPlain"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62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2774811"/>
            <a:ext cx="9146876" cy="4080605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4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878653" y="6698720"/>
            <a:ext cx="4157671" cy="163224"/>
            <a:chOff x="2196000" y="1620000"/>
            <a:chExt cx="4860000" cy="180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4"/>
            </a:p>
          </p:txBody>
        </p:sp>
      </p:grpSp>
      <p:sp>
        <p:nvSpPr>
          <p:cNvPr id="20" name="Прямоугольник 19"/>
          <p:cNvSpPr/>
          <p:nvPr userDrawn="1"/>
        </p:nvSpPr>
        <p:spPr>
          <a:xfrm>
            <a:off x="0" y="1958690"/>
            <a:ext cx="8192152" cy="816121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4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" y="1795466"/>
            <a:ext cx="6036321" cy="163224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4"/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1878653" y="3917380"/>
            <a:ext cx="6313500" cy="1632242"/>
          </a:xfrm>
        </p:spPr>
        <p:txBody>
          <a:bodyPr/>
          <a:lstStyle>
            <a:lvl1pPr>
              <a:defRPr sz="2176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78651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7">
                <a:solidFill>
                  <a:schemeClr val="bg1"/>
                </a:solidFill>
              </a:defRPr>
            </a:lvl1pPr>
            <a:lvl2pPr marL="47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94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952021" y="4733501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80000" tIns="180000" rIns="180000" bIns="180000"/>
          <a:lstStyle>
            <a:lvl1pPr marL="163224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4726" y="816121"/>
            <a:ext cx="7237427" cy="816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6" y="1796554"/>
            <a:ext cx="7237427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232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54726" y="816121"/>
            <a:ext cx="7237427" cy="816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954724" y="1796554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77"/>
            <a:ext cx="3541720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4650433" y="4734939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80000" tIns="180000" rIns="180000" bIns="180000"/>
          <a:lstStyle>
            <a:lvl1pPr marL="163224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967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6" y="1796554"/>
            <a:ext cx="7237427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44"/>
              </a:spcBef>
              <a:defRPr/>
            </a:lvl4pPr>
            <a:lvl5pPr>
              <a:spcBef>
                <a:spcPts val="544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8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8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6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2213" y="326449"/>
            <a:ext cx="769938" cy="3264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88">
                <a:solidFill>
                  <a:schemeClr val="tx2"/>
                </a:solidFill>
              </a:defRPr>
            </a:lvl1pPr>
          </a:lstStyle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2021" y="328220"/>
            <a:ext cx="6313500" cy="3213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25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726" y="816121"/>
            <a:ext cx="7237427" cy="816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24pt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726" y="1795466"/>
            <a:ext cx="7237427" cy="4733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14pt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12pt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r>
              <a:rPr lang="en-US" dirty="0" smtClean="0"/>
              <a:t> 10pt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709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5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2" r:id="rId11"/>
    <p:sldLayoutId id="2147483663" r:id="rId12"/>
    <p:sldLayoutId id="2147483656" r:id="rId13"/>
    <p:sldLayoutId id="2147483657" r:id="rId14"/>
    <p:sldLayoutId id="2147483658" r:id="rId15"/>
    <p:sldLayoutId id="2147483659" r:id="rId16"/>
    <p:sldLayoutId id="2147483661" r:id="rId17"/>
    <p:sldLayoutId id="2147483666" r:id="rId18"/>
    <p:sldLayoutId id="2147483667" r:id="rId19"/>
  </p:sldLayoutIdLst>
  <p:hf hdr="0" ftr="0"/>
  <p:txStyles>
    <p:titleStyle>
      <a:lvl1pPr algn="l" defTabSz="472839" rtl="0" eaLnBrk="1" latinLnBrk="0" hangingPunct="1">
        <a:lnSpc>
          <a:spcPts val="2612"/>
        </a:lnSpc>
        <a:spcBef>
          <a:spcPct val="0"/>
        </a:spcBef>
        <a:buNone/>
        <a:defRPr sz="21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72839" rtl="0" eaLnBrk="1" latinLnBrk="0" hangingPunct="1">
        <a:spcBef>
          <a:spcPts val="0"/>
        </a:spcBef>
        <a:spcAft>
          <a:spcPts val="544"/>
        </a:spcAft>
        <a:buFont typeface="Arial"/>
        <a:buNone/>
        <a:defRPr sz="1270" kern="1200">
          <a:solidFill>
            <a:schemeClr val="tx2"/>
          </a:solidFill>
          <a:latin typeface="+mn-lt"/>
          <a:ea typeface="+mn-ea"/>
          <a:cs typeface="+mn-cs"/>
        </a:defRPr>
      </a:lvl1pPr>
      <a:lvl2pPr marL="162669" indent="-162669" algn="l" defTabSz="472839" rtl="0" eaLnBrk="1" latinLnBrk="0" hangingPunct="1">
        <a:spcBef>
          <a:spcPts val="0"/>
        </a:spcBef>
        <a:spcAft>
          <a:spcPts val="544"/>
        </a:spcAft>
        <a:buClr>
          <a:schemeClr val="tx1"/>
        </a:buClr>
        <a:buFont typeface="Lucida Grande"/>
        <a:buChar char="●"/>
        <a:defRPr sz="1088" kern="1200">
          <a:solidFill>
            <a:schemeClr val="tx2"/>
          </a:solidFill>
          <a:latin typeface="+mn-lt"/>
          <a:ea typeface="+mn-ea"/>
          <a:cs typeface="+mn-cs"/>
        </a:defRPr>
      </a:lvl2pPr>
      <a:lvl3pPr marL="325337" indent="-161229" algn="l" defTabSz="472839" rtl="0" eaLnBrk="1" latinLnBrk="0" hangingPunct="1">
        <a:spcBef>
          <a:spcPts val="0"/>
        </a:spcBef>
        <a:spcAft>
          <a:spcPts val="544"/>
        </a:spcAft>
        <a:buFont typeface="Lucida Grande"/>
        <a:buChar char="—"/>
        <a:defRPr sz="907" kern="1200">
          <a:solidFill>
            <a:schemeClr val="tx2"/>
          </a:solidFill>
          <a:latin typeface="+mn-lt"/>
          <a:ea typeface="+mn-ea"/>
          <a:cs typeface="+mn-cs"/>
        </a:defRPr>
      </a:lvl3pPr>
      <a:lvl4pPr marL="1654935" indent="-236419" algn="l" defTabSz="472839" rtl="0" eaLnBrk="1" latinLnBrk="0" hangingPunct="1">
        <a:spcBef>
          <a:spcPct val="20000"/>
        </a:spcBef>
        <a:buFont typeface="Arial"/>
        <a:buChar char="–"/>
        <a:defRPr sz="2086" kern="1200">
          <a:solidFill>
            <a:schemeClr val="tx2"/>
          </a:solidFill>
          <a:latin typeface="+mn-lt"/>
          <a:ea typeface="+mn-ea"/>
          <a:cs typeface="+mn-cs"/>
        </a:defRPr>
      </a:lvl4pPr>
      <a:lvl5pPr marL="2127774" indent="-236419" algn="l" defTabSz="472839" rtl="0" eaLnBrk="1" latinLnBrk="0" hangingPunct="1">
        <a:spcBef>
          <a:spcPct val="20000"/>
        </a:spcBef>
        <a:buFont typeface="Arial"/>
        <a:buChar char="»"/>
        <a:defRPr sz="2086" kern="1200">
          <a:solidFill>
            <a:schemeClr val="tx2"/>
          </a:solidFill>
          <a:latin typeface="+mn-lt"/>
          <a:ea typeface="+mn-ea"/>
          <a:cs typeface="+mn-cs"/>
        </a:defRPr>
      </a:lvl5pPr>
      <a:lvl6pPr marL="2600613" indent="-236419" algn="l" defTabSz="472839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3452" indent="-236419" algn="l" defTabSz="472839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6291" indent="-236419" algn="l" defTabSz="472839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9129" indent="-236419" algn="l" defTabSz="472839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72839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45677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18516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91354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64194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37033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09871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82710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misis.ru/" TargetMode="External"/><Relationship Id="rId2" Type="http://schemas.openxmlformats.org/officeDocument/2006/relationships/hyperlink" Target="http://www.misis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874440" y="1622306"/>
            <a:ext cx="7269561" cy="5235694"/>
            <a:chOff x="1407628" y="1293402"/>
            <a:chExt cx="5450371" cy="38500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07628" y="1293404"/>
              <a:ext cx="5450371" cy="3850095"/>
            </a:xfrm>
            <a:prstGeom prst="rect">
              <a:avLst/>
            </a:prstGeom>
            <a:solidFill>
              <a:srgbClr val="009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50182" y="1543999"/>
              <a:ext cx="714134" cy="119784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51170" y="1293402"/>
              <a:ext cx="714134" cy="25059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450182" y="1543999"/>
              <a:ext cx="1406830" cy="119784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76565" y="2708573"/>
            <a:ext cx="4661342" cy="2360063"/>
          </a:xfrm>
          <a:prstGeom prst="rect">
            <a:avLst/>
          </a:prstGeom>
          <a:noFill/>
        </p:spPr>
        <p:txBody>
          <a:bodyPr wrap="square" lIns="51238" tIns="25619" rIns="51238" bIns="25619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Опыт НИТУ «</a:t>
            </a:r>
            <a:r>
              <a:rPr lang="ru-RU" sz="3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МИСиС</a:t>
            </a: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 по построению конвергентных образовательных программ, учитывающих </a:t>
            </a:r>
            <a:r>
              <a:rPr lang="ru-RU" sz="3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индивидуальые</a:t>
            </a: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достижения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916883"/>
            <a:ext cx="9117333" cy="559570"/>
          </a:xfrm>
          <a:prstGeom prst="rect">
            <a:avLst/>
          </a:prstGeom>
          <a:noFill/>
        </p:spPr>
        <p:txBody>
          <a:bodyPr wrap="square" lIns="51238" tIns="25619" rIns="51238" bIns="25619" rtlCol="0">
            <a:spAutoFit/>
          </a:bodyPr>
          <a:lstStyle/>
          <a:p>
            <a:pPr algn="r"/>
            <a:r>
              <a:rPr lang="en-US" sz="11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Aleksandr</a:t>
            </a:r>
            <a:r>
              <a:rPr lang="en-US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Volkov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2017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81" y="1264505"/>
            <a:ext cx="7250659" cy="299236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21399" r="25696" b="15381"/>
          <a:stretch>
            <a:fillRect/>
          </a:stretch>
        </p:blipFill>
        <p:spPr bwMode="auto">
          <a:xfrm>
            <a:off x="118810" y="194789"/>
            <a:ext cx="2164791" cy="136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58"/>
          <a:stretch/>
        </p:blipFill>
        <p:spPr>
          <a:xfrm>
            <a:off x="1422401" y="1385454"/>
            <a:ext cx="5266844" cy="5411359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D5AE-CF01-4A2F-8922-7DAB8213A883}" type="datetime1">
              <a:rPr lang="ru-RU" smtClean="0"/>
              <a:t>28.03.2018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8994204">
            <a:off x="6307704" y="4503149"/>
            <a:ext cx="2530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3000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школьников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7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726" y="816121"/>
            <a:ext cx="7237427" cy="458497"/>
          </a:xfrm>
        </p:spPr>
        <p:txBody>
          <a:bodyPr/>
          <a:lstStyle/>
          <a:p>
            <a:r>
              <a:rPr lang="ru-RU" dirty="0"/>
              <a:t>Университет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D5AE-CF01-4A2F-8922-7DAB8213A883}" type="datetime1">
              <a:rPr lang="ru-RU" smtClean="0"/>
              <a:t>28.03.2018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262"/>
          <a:stretch/>
        </p:blipFill>
        <p:spPr>
          <a:xfrm>
            <a:off x="2807855" y="244969"/>
            <a:ext cx="5384296" cy="63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5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40" y="30402"/>
            <a:ext cx="7237427" cy="458497"/>
          </a:xfrm>
        </p:spPr>
        <p:txBody>
          <a:bodyPr/>
          <a:lstStyle/>
          <a:p>
            <a:r>
              <a:rPr lang="ru-RU" dirty="0"/>
              <a:t>Организация учебного процесса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800" y="326449"/>
            <a:ext cx="5793574" cy="636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40" y="30402"/>
            <a:ext cx="7237427" cy="458497"/>
          </a:xfrm>
        </p:spPr>
        <p:txBody>
          <a:bodyPr/>
          <a:lstStyle/>
          <a:p>
            <a:r>
              <a:rPr lang="ru-RU" dirty="0"/>
              <a:t>Организация учебного процесса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800" y="326449"/>
            <a:ext cx="5793574" cy="636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8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40" y="30402"/>
            <a:ext cx="7237427" cy="458497"/>
          </a:xfrm>
        </p:spPr>
        <p:txBody>
          <a:bodyPr/>
          <a:lstStyle/>
          <a:p>
            <a:r>
              <a:rPr lang="ru-RU" dirty="0" smtClean="0"/>
              <a:t>Зачем мы студенту?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20"/>
            <a:ext cx="91440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40" y="30402"/>
            <a:ext cx="7237427" cy="458497"/>
          </a:xfrm>
        </p:spPr>
        <p:txBody>
          <a:bodyPr/>
          <a:lstStyle/>
          <a:p>
            <a:r>
              <a:rPr lang="ru-RU" dirty="0" smtClean="0"/>
              <a:t>Зачем мы студенту?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7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40" y="30402"/>
            <a:ext cx="7237427" cy="458497"/>
          </a:xfrm>
        </p:spPr>
        <p:txBody>
          <a:bodyPr/>
          <a:lstStyle/>
          <a:p>
            <a:r>
              <a:rPr lang="ru-RU" dirty="0"/>
              <a:t>Организация учебного процесса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2" y="531669"/>
            <a:ext cx="4009524" cy="1485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87" y="2168197"/>
            <a:ext cx="7133333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4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азвание 3"/>
          <p:cNvSpPr>
            <a:spLocks noGrp="1"/>
          </p:cNvSpPr>
          <p:nvPr>
            <p:ph type="title"/>
          </p:nvPr>
        </p:nvSpPr>
        <p:spPr>
          <a:xfrm>
            <a:off x="380265" y="946417"/>
            <a:ext cx="7238604" cy="770036"/>
          </a:xfrm>
        </p:spPr>
        <p:txBody>
          <a:bodyPr/>
          <a:lstStyle/>
          <a:p>
            <a:pPr eaLnBrk="1" hangingPunct="1"/>
            <a:r>
              <a:rPr lang="en-US" altLang="ru-RU" sz="2738">
                <a:latin typeface="ArialMT" charset="0"/>
              </a:rPr>
              <a:t>Thank you for your attention!</a:t>
            </a:r>
            <a:endParaRPr lang="ru-RU" altLang="ru-RU" sz="2738">
              <a:latin typeface="ArialMT" charset="0"/>
            </a:endParaRPr>
          </a:p>
        </p:txBody>
      </p:sp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316435" y="1865842"/>
            <a:ext cx="7992342" cy="367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198">
                <a:solidFill>
                  <a:srgbClr val="6D6E70"/>
                </a:solidFill>
                <a:latin typeface="ArialMT" charset="0"/>
              </a:rPr>
              <a:t>Federal State Autonomous Educational Institution </a:t>
            </a:r>
          </a:p>
          <a:p>
            <a:pPr eaLnBrk="1" hangingPunct="1"/>
            <a:r>
              <a:rPr lang="en-US" altLang="ru-RU" sz="1198">
                <a:solidFill>
                  <a:srgbClr val="6D6E70"/>
                </a:solidFill>
                <a:latin typeface="ArialMT" charset="0"/>
              </a:rPr>
              <a:t>of Higher Education</a:t>
            </a:r>
            <a:endParaRPr lang="ru-RU" altLang="ru-RU" sz="1198">
              <a:solidFill>
                <a:srgbClr val="6D6E70"/>
              </a:solidFill>
              <a:latin typeface="ArialMT" charset="0"/>
            </a:endParaRPr>
          </a:p>
          <a:p>
            <a:pPr eaLnBrk="1" hangingPunct="1"/>
            <a:endParaRPr lang="ru-RU" altLang="ru-RU" sz="1198">
              <a:solidFill>
                <a:srgbClr val="6D6E70"/>
              </a:solidFill>
              <a:latin typeface="ArialMT" charset="0"/>
            </a:endParaRPr>
          </a:p>
          <a:p>
            <a:pPr eaLnBrk="1" hangingPunct="1"/>
            <a:endParaRPr lang="ru-RU" altLang="ru-RU" sz="1198">
              <a:solidFill>
                <a:srgbClr val="6D6E70"/>
              </a:solidFill>
              <a:latin typeface="ArialMT" charset="0"/>
            </a:endParaRPr>
          </a:p>
          <a:p>
            <a:pPr eaLnBrk="1" hangingPunct="1"/>
            <a:r>
              <a:rPr lang="en-US" altLang="ru-RU" sz="3080">
                <a:solidFill>
                  <a:srgbClr val="6D6E70"/>
                </a:solidFill>
                <a:latin typeface="ArialMT" charset="0"/>
              </a:rPr>
              <a:t>National University of </a:t>
            </a:r>
            <a:r>
              <a:rPr lang="ru-RU" altLang="ru-RU" sz="3080">
                <a:solidFill>
                  <a:srgbClr val="6D6E70"/>
                </a:solidFill>
                <a:latin typeface="ArialMT" charset="0"/>
              </a:rPr>
              <a:t/>
            </a:r>
            <a:br>
              <a:rPr lang="ru-RU" altLang="ru-RU" sz="3080">
                <a:solidFill>
                  <a:srgbClr val="6D6E70"/>
                </a:solidFill>
                <a:latin typeface="ArialMT" charset="0"/>
              </a:rPr>
            </a:br>
            <a:r>
              <a:rPr lang="en-US" altLang="ru-RU" sz="3080">
                <a:solidFill>
                  <a:srgbClr val="6D6E70"/>
                </a:solidFill>
                <a:latin typeface="ArialMT" charset="0"/>
              </a:rPr>
              <a:t>Science and Technology “MISIS”</a:t>
            </a:r>
            <a:endParaRPr lang="ru-RU" altLang="ja-JP" sz="3080">
              <a:solidFill>
                <a:srgbClr val="6D6E70"/>
              </a:solidFill>
              <a:latin typeface="ArialMT" charset="0"/>
            </a:endParaRPr>
          </a:p>
          <a:p>
            <a:pPr eaLnBrk="1" hangingPunct="1"/>
            <a:endParaRPr lang="en-US" altLang="ru-RU" sz="2053">
              <a:solidFill>
                <a:srgbClr val="6D6E70"/>
              </a:solidFill>
              <a:latin typeface="ArialMT" charset="0"/>
            </a:endParaRPr>
          </a:p>
          <a:p>
            <a:pPr eaLnBrk="1" hangingPunct="1"/>
            <a:endParaRPr lang="en-US" altLang="ru-RU" sz="2053">
              <a:solidFill>
                <a:srgbClr val="6D6E70"/>
              </a:solidFill>
              <a:latin typeface="ArialMT" charset="0"/>
            </a:endParaRPr>
          </a:p>
          <a:p>
            <a:pPr eaLnBrk="1" hangingPunct="1"/>
            <a:r>
              <a:rPr lang="en-US" altLang="ru-RU" sz="1369">
                <a:solidFill>
                  <a:srgbClr val="6D6E70"/>
                </a:solidFill>
                <a:latin typeface="ArialMT" charset="0"/>
              </a:rPr>
              <a:t>Leninsky Prospect</a:t>
            </a:r>
            <a:r>
              <a:rPr lang="ru-RU" altLang="ru-RU" sz="1369">
                <a:solidFill>
                  <a:srgbClr val="6D6E70"/>
                </a:solidFill>
                <a:latin typeface="ArialMT" charset="0"/>
              </a:rPr>
              <a:t>, </a:t>
            </a:r>
            <a:r>
              <a:rPr lang="en-US" altLang="ru-RU" sz="1369">
                <a:solidFill>
                  <a:srgbClr val="6D6E70"/>
                </a:solidFill>
                <a:latin typeface="ArialMT" charset="0"/>
              </a:rPr>
              <a:t>4</a:t>
            </a:r>
          </a:p>
          <a:p>
            <a:pPr eaLnBrk="1" hangingPunct="1"/>
            <a:r>
              <a:rPr lang="en-US" altLang="ru-RU" sz="1369">
                <a:solidFill>
                  <a:srgbClr val="6D6E70"/>
                </a:solidFill>
                <a:latin typeface="ArialMT" charset="0"/>
              </a:rPr>
              <a:t>Moscow</a:t>
            </a:r>
            <a:r>
              <a:rPr lang="ru-RU" altLang="ru-RU" sz="1369">
                <a:solidFill>
                  <a:srgbClr val="6D6E70"/>
                </a:solidFill>
                <a:latin typeface="ArialMT" charset="0"/>
              </a:rPr>
              <a:t>, 119049</a:t>
            </a:r>
          </a:p>
          <a:p>
            <a:pPr eaLnBrk="1" hangingPunct="1"/>
            <a:r>
              <a:rPr lang="en-US" altLang="ru-RU" sz="1369">
                <a:solidFill>
                  <a:srgbClr val="6D6E70"/>
                </a:solidFill>
                <a:latin typeface="ArialMT" charset="0"/>
              </a:rPr>
              <a:t>Tel</a:t>
            </a:r>
            <a:r>
              <a:rPr lang="ru-RU" altLang="ru-RU" sz="1369">
                <a:solidFill>
                  <a:srgbClr val="6D6E70"/>
                </a:solidFill>
                <a:latin typeface="ArialMT" charset="0"/>
              </a:rPr>
              <a:t>.: +7 (495) 955-00-32</a:t>
            </a:r>
          </a:p>
          <a:p>
            <a:pPr eaLnBrk="1" hangingPunct="1"/>
            <a:r>
              <a:rPr lang="en-US" altLang="ru-RU" sz="1369">
                <a:solidFill>
                  <a:srgbClr val="6D6E70"/>
                </a:solidFill>
                <a:latin typeface="ArialMT" charset="0"/>
              </a:rPr>
              <a:t>Fax: </a:t>
            </a:r>
            <a:r>
              <a:rPr lang="ru-RU" altLang="ru-RU" sz="1369">
                <a:solidFill>
                  <a:srgbClr val="6D6E70"/>
                </a:solidFill>
                <a:latin typeface="ArialMT" charset="0"/>
              </a:rPr>
              <a:t>+7 (499) 236-21-05</a:t>
            </a:r>
          </a:p>
          <a:p>
            <a:pPr eaLnBrk="1" hangingPunct="1"/>
            <a:r>
              <a:rPr lang="en-US" altLang="ru-RU" sz="1369">
                <a:solidFill>
                  <a:srgbClr val="6D6E70"/>
                </a:solidFill>
                <a:latin typeface="ArialMT" charset="0"/>
              </a:rPr>
              <a:t>e-mail: kancela@MISIS.ru</a:t>
            </a:r>
          </a:p>
          <a:p>
            <a:pPr eaLnBrk="1" hangingPunct="1"/>
            <a:r>
              <a:rPr lang="en-US" altLang="ru-RU" sz="1369">
                <a:solidFill>
                  <a:srgbClr val="6D6E70"/>
                </a:solidFill>
                <a:latin typeface="ArialMT" charset="0"/>
                <a:hlinkClick r:id="rId2"/>
              </a:rPr>
              <a:t>www.MISIS.ru</a:t>
            </a:r>
            <a:r>
              <a:rPr lang="en-US" altLang="ru-RU" sz="1369">
                <a:solidFill>
                  <a:srgbClr val="6D6E70"/>
                </a:solidFill>
                <a:latin typeface="ArialMT" charset="0"/>
              </a:rPr>
              <a:t> </a:t>
            </a:r>
            <a:r>
              <a:rPr lang="en-US" altLang="ru-RU" sz="1369">
                <a:solidFill>
                  <a:srgbClr val="6D6E70"/>
                </a:solidFill>
                <a:latin typeface="ArialMT" charset="0"/>
                <a:hlinkClick r:id="rId3"/>
              </a:rPr>
              <a:t>www.en.MISIS.ru</a:t>
            </a:r>
            <a:r>
              <a:rPr lang="en-US" altLang="ru-RU" sz="1369">
                <a:solidFill>
                  <a:srgbClr val="6D6E70"/>
                </a:solidFill>
                <a:latin typeface="ArialMT" charset="0"/>
              </a:rPr>
              <a:t> </a:t>
            </a:r>
            <a:endParaRPr lang="ru-RU" altLang="ru-RU" sz="1369"/>
          </a:p>
        </p:txBody>
      </p:sp>
      <p:pic>
        <p:nvPicPr>
          <p:cNvPr id="4915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21399" r="25696" b="15381"/>
          <a:stretch>
            <a:fillRect/>
          </a:stretch>
        </p:blipFill>
        <p:spPr bwMode="auto">
          <a:xfrm>
            <a:off x="115438" y="5766269"/>
            <a:ext cx="1419201" cy="89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Дата 1"/>
          <p:cNvSpPr>
            <a:spLocks noGrp="1"/>
          </p:cNvSpPr>
          <p:nvPr>
            <p:ph type="dt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594" indent="-244459">
              <a:defRPr sz="17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7837" indent="-195567">
              <a:defRPr sz="17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8971" indent="-195567">
              <a:defRPr sz="17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60106" indent="-195567">
              <a:defRPr sz="17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1240" indent="-195567" defTabSz="445459" eaLnBrk="0" fontAlgn="base" hangingPunct="0">
              <a:spcBef>
                <a:spcPct val="0"/>
              </a:spcBef>
              <a:spcAft>
                <a:spcPct val="0"/>
              </a:spcAft>
              <a:defRPr sz="17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2375" indent="-195567" defTabSz="445459" eaLnBrk="0" fontAlgn="base" hangingPunct="0">
              <a:spcBef>
                <a:spcPct val="0"/>
              </a:spcBef>
              <a:spcAft>
                <a:spcPct val="0"/>
              </a:spcAft>
              <a:defRPr sz="17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33510" indent="-195567" defTabSz="445459" eaLnBrk="0" fontAlgn="base" hangingPunct="0">
              <a:spcBef>
                <a:spcPct val="0"/>
              </a:spcBef>
              <a:spcAft>
                <a:spcPct val="0"/>
              </a:spcAft>
              <a:defRPr sz="17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24644" indent="-195567" defTabSz="445459" eaLnBrk="0" fontAlgn="base" hangingPunct="0">
              <a:spcBef>
                <a:spcPct val="0"/>
              </a:spcBef>
              <a:spcAft>
                <a:spcPct val="0"/>
              </a:spcAft>
              <a:defRPr sz="179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684">
                <a:solidFill>
                  <a:srgbClr val="4C4C4C"/>
                </a:solidFill>
              </a:rPr>
              <a:t>NUST “MISIS”: Preserving Traditions, While Staying Ahead of the Times</a:t>
            </a:r>
          </a:p>
        </p:txBody>
      </p:sp>
    </p:spTree>
    <p:extLst>
      <p:ext uri="{BB962C8B-B14F-4D97-AF65-F5344CB8AC3E}">
        <p14:creationId xmlns:p14="http://schemas.microsoft.com/office/powerpoint/2010/main" val="37424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IS">
  <a:themeElements>
    <a:clrScheme name="MISIS">
      <a:dk1>
        <a:srgbClr val="009FDF"/>
      </a:dk1>
      <a:lt1>
        <a:sysClr val="window" lastClr="FFFFFF"/>
      </a:lt1>
      <a:dk2>
        <a:srgbClr val="4C4C4C"/>
      </a:dk2>
      <a:lt2>
        <a:srgbClr val="FFFFFF"/>
      </a:lt2>
      <a:accent1>
        <a:srgbClr val="F65275"/>
      </a:accent1>
      <a:accent2>
        <a:srgbClr val="407EC9"/>
      </a:accent2>
      <a:accent3>
        <a:srgbClr val="F2A900"/>
      </a:accent3>
      <a:accent4>
        <a:srgbClr val="C04C36"/>
      </a:accent4>
      <a:accent5>
        <a:srgbClr val="6CC24A"/>
      </a:accent5>
      <a:accent6>
        <a:srgbClr val="009CA6"/>
      </a:accent6>
      <a:hlink>
        <a:srgbClr val="0033A0"/>
      </a:hlink>
      <a:folHlink>
        <a:srgbClr val="00187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MISIS_презентация</Template>
  <TotalTime>4374</TotalTime>
  <Words>79</Words>
  <Application>Microsoft Office PowerPoint</Application>
  <PresentationFormat>Экран 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Arial Narrow</vt:lpstr>
      <vt:lpstr>ArialMT</vt:lpstr>
      <vt:lpstr>Calibri</vt:lpstr>
      <vt:lpstr>Lucida Grande</vt:lpstr>
      <vt:lpstr>Wingdings</vt:lpstr>
      <vt:lpstr>MISIS</vt:lpstr>
      <vt:lpstr>Презентация PowerPoint</vt:lpstr>
      <vt:lpstr>Школа</vt:lpstr>
      <vt:lpstr>Университет</vt:lpstr>
      <vt:lpstr>Организация учебного процесса</vt:lpstr>
      <vt:lpstr>Организация учебного процесса</vt:lpstr>
      <vt:lpstr>Зачем мы студенту?</vt:lpstr>
      <vt:lpstr>Зачем мы студенту?</vt:lpstr>
      <vt:lpstr>Организация учебного процесса</vt:lpstr>
      <vt:lpstr>Thank you for your attention!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Александр Волков</cp:lastModifiedBy>
  <cp:revision>36</cp:revision>
  <cp:lastPrinted>2017-04-04T06:05:35Z</cp:lastPrinted>
  <dcterms:created xsi:type="dcterms:W3CDTF">2017-03-29T09:44:29Z</dcterms:created>
  <dcterms:modified xsi:type="dcterms:W3CDTF">2018-03-28T09:23:41Z</dcterms:modified>
</cp:coreProperties>
</file>